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1">
  <p:sldMasterIdLst>
    <p:sldMasterId id="2147483648" r:id="rId1"/>
  </p:sldMasterIdLst>
  <p:notesMasterIdLst>
    <p:notesMasterId r:id="rId22"/>
  </p:notesMasterIdLst>
  <p:sldIdLst>
    <p:sldId id="395" r:id="rId2"/>
    <p:sldId id="307" r:id="rId3"/>
    <p:sldId id="602" r:id="rId4"/>
    <p:sldId id="955" r:id="rId5"/>
    <p:sldId id="1002" r:id="rId6"/>
    <p:sldId id="1003" r:id="rId7"/>
    <p:sldId id="1025" r:id="rId8"/>
    <p:sldId id="1026" r:id="rId9"/>
    <p:sldId id="648" r:id="rId10"/>
    <p:sldId id="604" r:id="rId11"/>
    <p:sldId id="929" r:id="rId12"/>
    <p:sldId id="634" r:id="rId13"/>
    <p:sldId id="975" r:id="rId14"/>
    <p:sldId id="976" r:id="rId15"/>
    <p:sldId id="977" r:id="rId16"/>
    <p:sldId id="1027" r:id="rId17"/>
    <p:sldId id="1016" r:id="rId18"/>
    <p:sldId id="1011" r:id="rId19"/>
    <p:sldId id="1013" r:id="rId20"/>
    <p:sldId id="29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ka" id="{F7CC4E37-A00F-4935-9DE4-50B6173FD030}">
          <p14:sldIdLst>
            <p14:sldId id="395"/>
          </p14:sldIdLst>
        </p14:section>
        <p14:section name="SECAP" id="{9E6A275E-6603-41CA-B897-5CE713C35405}">
          <p14:sldIdLst>
            <p14:sldId id="307"/>
          </p14:sldIdLst>
        </p14:section>
        <p14:section name="BEI shrnutí" id="{0941BE50-2945-4991-8379-0FBFA4C8F04B}">
          <p14:sldIdLst>
            <p14:sldId id="602"/>
          </p14:sldIdLst>
        </p14:section>
        <p14:section name="Souhrnné výsledky" id="{3A45A34D-42C7-4A2A-AC85-B83644B523C9}">
          <p14:sldIdLst>
            <p14:sldId id="955"/>
          </p14:sldIdLst>
        </p14:section>
        <p14:section name="Akční plán" id="{7280642B-4F93-4000-838C-AED5C04F0B12}">
          <p14:sldIdLst>
            <p14:sldId id="1002"/>
            <p14:sldId id="1003"/>
            <p14:sldId id="1025"/>
            <p14:sldId id="1026"/>
            <p14:sldId id="648"/>
            <p14:sldId id="604"/>
            <p14:sldId id="929"/>
            <p14:sldId id="634"/>
          </p14:sldIdLst>
        </p14:section>
        <p14:section name="Adaptační část" id="{233D7CBB-D2A4-464F-82A4-88AA589B0A86}">
          <p14:sldIdLst/>
        </p14:section>
        <p14:section name="Klimatická rizika" id="{EA57AB33-CF55-416A-A983-77BC975804F8}">
          <p14:sldIdLst>
            <p14:sldId id="975"/>
            <p14:sldId id="976"/>
            <p14:sldId id="977"/>
            <p14:sldId id="1027"/>
          </p14:sldIdLst>
        </p14:section>
        <p14:section name="Financování" id="{9995BB67-361B-4519-8D19-862CFEFE5C22}">
          <p14:sldIdLst>
            <p14:sldId id="1016"/>
            <p14:sldId id="1011"/>
            <p14:sldId id="1013"/>
          </p14:sldIdLst>
        </p14:section>
        <p14:section name="Závěrečné vyhodnocení adaptační část" id="{4A0AF1C6-F287-4A47-9237-13BD6C64B6D5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H" initials="AH" lastIdx="2" clrIdx="0">
    <p:extLst>
      <p:ext uri="{19B8F6BF-5375-455C-9EA6-DF929625EA0E}">
        <p15:presenceInfo xmlns:p15="http://schemas.microsoft.com/office/powerpoint/2012/main" userId="6abe40a4bcbae7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70AD47"/>
    <a:srgbClr val="B8D6A3"/>
    <a:srgbClr val="4367A8"/>
    <a:srgbClr val="FFC000"/>
    <a:srgbClr val="A5A5A5"/>
    <a:srgbClr val="ED7D31"/>
    <a:srgbClr val="B4C7E7"/>
    <a:srgbClr val="FAC61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2373" autoAdjust="0"/>
  </p:normalViewPr>
  <p:slideViewPr>
    <p:cSldViewPr snapToGrid="0">
      <p:cViewPr varScale="1">
        <p:scale>
          <a:sx n="73" d="100"/>
          <a:sy n="73" d="100"/>
        </p:scale>
        <p:origin x="85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52PzWBH5FLQXU5-FWxzoNwBljyabqzSA\SECAP\SECAP%20Pardubice\06%20N&#225;vrh\250324%20SECAP%20Pardubice%20n&#225;vr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67370676561039E-2"/>
          <c:y val="0.22158755817110673"/>
          <c:w val="0.9043257538959889"/>
          <c:h val="0.67261101183522864"/>
        </c:manualLayout>
      </c:layout>
      <c:lineChart>
        <c:grouping val="standard"/>
        <c:varyColors val="0"/>
        <c:ser>
          <c:idx val="0"/>
          <c:order val="0"/>
          <c:tx>
            <c:strRef>
              <c:f>CO2_0!$AB$21</c:f>
              <c:strCache>
                <c:ptCount val="1"/>
                <c:pt idx="0">
                  <c:v>Emisní faktor EE Elektrárny Opatovice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CO2_0!$AC$18:$AG$18</c:f>
              <c:numCache>
                <c:formatCode>General</c:formatCode>
                <c:ptCount val="5"/>
                <c:pt idx="0">
                  <c:v>2019</c:v>
                </c:pt>
                <c:pt idx="1">
                  <c:v>2023</c:v>
                </c:pt>
                <c:pt idx="2">
                  <c:v>2027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CO2_0!$AC$21:$AG$21</c:f>
              <c:numCache>
                <c:formatCode>0.000</c:formatCode>
                <c:ptCount val="5"/>
                <c:pt idx="0">
                  <c:v>1.1341165800105562</c:v>
                </c:pt>
                <c:pt idx="1">
                  <c:v>1.0268155080067991</c:v>
                </c:pt>
                <c:pt idx="2">
                  <c:v>0.6407666407666408</c:v>
                </c:pt>
                <c:pt idx="3">
                  <c:v>0.31769547325102887</c:v>
                </c:pt>
                <c:pt idx="4">
                  <c:v>0.24920634920634921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AA-4934-8568-17D3B0B80975}"/>
            </c:ext>
          </c:extLst>
        </c:ser>
        <c:ser>
          <c:idx val="1"/>
          <c:order val="1"/>
          <c:tx>
            <c:strRef>
              <c:f>CO2_0!$AB$24</c:f>
              <c:strCache>
                <c:ptCount val="1"/>
                <c:pt idx="0">
                  <c:v>Emisní faktor CZT (po započtení ztrát)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CO2_0!$AC$18:$AG$18</c:f>
              <c:numCache>
                <c:formatCode>General</c:formatCode>
                <c:ptCount val="5"/>
                <c:pt idx="0">
                  <c:v>2019</c:v>
                </c:pt>
                <c:pt idx="1">
                  <c:v>2023</c:v>
                </c:pt>
                <c:pt idx="2">
                  <c:v>2027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CO2_0!$AC$24:$AG$24</c:f>
              <c:numCache>
                <c:formatCode>0.000</c:formatCode>
                <c:ptCount val="5"/>
                <c:pt idx="0">
                  <c:v>0.60966098978027472</c:v>
                </c:pt>
                <c:pt idx="1">
                  <c:v>0.54875530102341497</c:v>
                </c:pt>
                <c:pt idx="2">
                  <c:v>0.44669444444444445</c:v>
                </c:pt>
                <c:pt idx="3">
                  <c:v>0.2573333333333333</c:v>
                </c:pt>
                <c:pt idx="4">
                  <c:v>0.20061111111111107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AA-4934-8568-17D3B0B809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4148240"/>
        <c:axId val="1654144912"/>
        <c:extLst/>
      </c:lineChart>
      <c:catAx>
        <c:axId val="165414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cs-CZ"/>
          </a:p>
        </c:txPr>
        <c:crossAx val="1654144912"/>
        <c:crosses val="autoZero"/>
        <c:auto val="1"/>
        <c:lblAlgn val="ctr"/>
        <c:lblOffset val="100"/>
        <c:noMultiLvlLbl val="0"/>
      </c:catAx>
      <c:valAx>
        <c:axId val="165414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cs-CZ"/>
          </a:p>
        </c:txPr>
        <c:crossAx val="165414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460783437762462"/>
          <c:y val="3.8467662931538811E-2"/>
          <c:w val="0.79512970926086268"/>
          <c:h val="0.1069476980974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75000"/>
          <a:lumOff val="25000"/>
        </a:schemeClr>
      </a:solidFill>
      <a:prstDash val="dash"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134C-6877-46EB-8247-B048CF4440C0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A4054-5A27-423D-BBB2-C1BD839790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54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A4054-5A27-423D-BBB2-C1BD8397900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5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A4054-5A27-423D-BBB2-C1BD8397900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34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9C69F-3AA8-AE53-FD60-44B0262DE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D687606-5EA5-4569-41FD-9D8D8B9A3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5937682-A0D9-3993-3415-C0B0203FF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76FFFD-7326-A78C-E2C4-98050FD12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A4054-5A27-423D-BBB2-C1BD839790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32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A4054-5A27-423D-BBB2-C1BD839790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80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1FCB7-4186-9A72-127A-D26101834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A74937-EB63-B585-AF04-DB289F14E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27B51-EBC2-D2FA-CE6E-348D7D0AC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B67B0-94B8-4D7D-3777-55804D32C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1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507E7-4FCE-CDAD-EE95-E60A42663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1C56B-9F5C-12A1-2E12-CAC9E870A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55B028-DE03-1068-51DD-AD02B5026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7A1CD-4C04-18FF-8B84-31961BAB8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1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CD3A-2D0A-6AF6-6F1C-27F77A835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1EA03-8A1E-E43A-E22F-24CA7DCEA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474CB-AFE2-87B6-EF57-D1D4B25FA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56B33-251F-EF01-2305-C3B459ECE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9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A2936-81D4-4B16-FBC0-1A25BBA29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F0865A-0AFD-DC43-34E7-26B60787F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912E97-BFAA-2772-7B73-2B597A23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BC7180-2824-1566-153A-6A9CB4F1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SECAP - Pardubice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28EF5A-4784-C59B-B18B-FB811ADC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63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3C718-8EA6-FF14-C36D-490BDC8A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943CA7-9597-6A67-C9A5-F189BDE67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97C2A8-D3B9-881A-90E7-6C287553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CABAB3-E9F7-4A5D-103B-D7917AA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SECAP - Pardubice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16F921-EF7B-1B05-BAB8-0E29927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19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CC81D19-751D-7F72-7A7D-BA004FB8B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F6C6C5-E537-8776-C33F-407CE0476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8110F7-68BC-E544-AF08-83852879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DD1E79-E7A4-BCCB-6F62-E7E54DBA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SECAP - Pardubice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73634F-4383-15B5-D0E6-AAD22745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557433" y="2655800"/>
            <a:ext cx="52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06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836712"/>
            <a:ext cx="12192000" cy="711077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04797"/>
            <a:ext cx="12191999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22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8D6EA-22B5-2090-B261-A7232B43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ABE4B-A8F3-C59D-1C48-12E05E2F3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31056D-8034-DF23-BC52-523D09E5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3E7DD3-8E39-B496-1ED5-5325A811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SECAP - Pardubice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25B560-DAA4-FD48-A16F-A3F7915F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6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7FC38-7739-C79C-CF68-583B7585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8807AB-A94E-4582-BB25-2722EF5F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EFF92B-1690-BD83-469F-DEF28AD3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75A78B-3E8D-0473-E86B-BCCF5299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SECAP - Pardubice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671E05-6696-19C2-AF64-6344A814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7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E3627-BB69-4DED-6A42-448170D0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8FF26-F552-7AC9-3E64-24DD64FE9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25F319-5BAD-D8C5-2A48-8D47F8596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59B451-62CA-9F2F-7B22-63C7E528C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2023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1EC02D-8E20-1271-05CA-662C9639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SECAP - Pardubice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592840-6234-E333-AACF-9C2BF6C8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0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2B3D3-528B-8E98-A5B9-298332BD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A0811A-2125-449C-3683-9B8420795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FA922B-EBC0-C85B-24B9-7E82C89E3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C09DE0-4C56-48BC-08FD-BC82DC6C6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203DFF-DE08-52A9-4F55-15463144B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7E7E34E-4000-F840-AD99-99A400A3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2023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A42728-4061-0EC4-142C-5708904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SECAP - Pardubice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2A244DC-2BAD-1ADC-5771-815FEEE6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8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78958-2C68-029A-C778-A0CE9D3D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C6FC117-19EA-620A-83B3-5A1566A7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2023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C6C94F-F1B1-511B-FE92-CE32266F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SECAP - Pardubice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ACCA05-5624-6941-22AE-9AC1D25B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66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87D19D-EC94-B857-4C58-89FB374D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2023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D176E3-1766-F3D2-B037-E565C72A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SECAP - Pardubice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F0C65A-243C-B8F3-EF84-160EE3AA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96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9E0DA-1B06-3C4E-027D-3FEA860C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AF8F9C-A9FF-FD80-1793-B8C1BB73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8B5048-D0CC-030B-C71E-C5455DAFE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62510C-9C88-A0EA-DD0F-B7F8B1FA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2023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096C4A-27F9-8E8E-9B78-70A05F34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SECAP - Pardubice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C1C4EB-AFF6-86A2-A8A0-77CFB269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93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C039F-5811-F4E4-2927-8BC9B8B2A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60BAC4-D976-4D0B-359B-E049186B2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9B50BE-A8C2-4D98-6E56-BD4BB3361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A8469C-1926-5385-7966-2668ACCA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2023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B69685-C37A-8848-29A8-6CA11B98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SECAP - Pardubice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0E594E-557E-0005-F7A4-020B9BC7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35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A6E9B7E-56C3-0CC1-955E-44104668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78BD7B-5626-6738-255C-00E1AFA9D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412A4F-D4BD-E61C-8667-90E9633E9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2023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73E51-6EC4-2FF7-E184-8987F7F9E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SECAP - Pardubice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6F8E73-FEAE-85EC-2D1C-42B32D486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621DF-B3C6-4F21-ADF7-5A5C18F137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34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6515391" y="2953484"/>
            <a:ext cx="5277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cs-CZ" sz="4400" b="1" dirty="0">
                <a:solidFill>
                  <a:srgbClr val="97C963"/>
                </a:solidFill>
              </a:rPr>
              <a:t>Akční plán udržitelné energie a klima</a:t>
            </a:r>
            <a:br>
              <a:rPr lang="cs-CZ" sz="4400" b="1" dirty="0">
                <a:solidFill>
                  <a:srgbClr val="97C963"/>
                </a:solidFill>
              </a:rPr>
            </a:br>
            <a:r>
              <a:rPr lang="cs-CZ" sz="4400" b="1" dirty="0">
                <a:solidFill>
                  <a:srgbClr val="97C963"/>
                </a:solidFill>
              </a:rPr>
              <a:t>(SECAP)</a:t>
            </a:r>
            <a:endParaRPr sz="4400" b="1" dirty="0">
              <a:solidFill>
                <a:srgbClr val="97C963"/>
              </a:solidFill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l="932" r="942"/>
          <a:stretch/>
        </p:blipFill>
        <p:spPr>
          <a:xfrm>
            <a:off x="177375" y="595368"/>
            <a:ext cx="6145319" cy="6262632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image61.png">
            <a:extLst>
              <a:ext uri="{FF2B5EF4-FFF2-40B4-BE49-F238E27FC236}">
                <a16:creationId xmlns:a16="http://schemas.microsoft.com/office/drawing/2014/main" id="{91214912-23F0-534D-86D7-BC7C5BA61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3086" y="6043448"/>
            <a:ext cx="1324440" cy="704213"/>
          </a:xfrm>
          <a:prstGeom prst="rect">
            <a:avLst/>
          </a:prstGeom>
          <a:ln/>
        </p:spPr>
      </p:pic>
      <p:pic>
        <p:nvPicPr>
          <p:cNvPr id="6" name="Obrázek 5" descr="Obsah obrázku logo, Grafika, klipart, symbol&#10;&#10;Obsah vygenerovaný umělou inteligencí může být nesprávný.">
            <a:extLst>
              <a:ext uri="{FF2B5EF4-FFF2-40B4-BE49-F238E27FC236}">
                <a16:creationId xmlns:a16="http://schemas.microsoft.com/office/drawing/2014/main" id="{C467695E-E70E-088F-4B75-1437FD5883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690" y="58157"/>
            <a:ext cx="1839310" cy="14714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EA5238-FDE5-CF4A-2B62-DA4A52769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80" y="6043447"/>
            <a:ext cx="1243105" cy="7042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0AE2FF0-3DEE-393D-C119-F43A174B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10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7B9F85A6-98B5-14BD-C5B7-F1A40F0620F2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BUDOVY A ZAŘÍZENÍ V MAJETKU MĚSTA</a:t>
            </a:r>
          </a:p>
        </p:txBody>
      </p:sp>
      <p:grpSp>
        <p:nvGrpSpPr>
          <p:cNvPr id="64" name="Group 65">
            <a:extLst>
              <a:ext uri="{FF2B5EF4-FFF2-40B4-BE49-F238E27FC236}">
                <a16:creationId xmlns:a16="http://schemas.microsoft.com/office/drawing/2014/main" id="{12295CA8-9AD4-4243-A56A-74D5E6CEAE15}"/>
              </a:ext>
            </a:extLst>
          </p:cNvPr>
          <p:cNvGrpSpPr/>
          <p:nvPr/>
        </p:nvGrpSpPr>
        <p:grpSpPr>
          <a:xfrm>
            <a:off x="6176625" y="3349129"/>
            <a:ext cx="5451665" cy="2062914"/>
            <a:chOff x="8921062" y="1598089"/>
            <a:chExt cx="2926993" cy="1702992"/>
          </a:xfrm>
        </p:grpSpPr>
        <p:sp>
          <p:nvSpPr>
            <p:cNvPr id="65" name="TextBox 66">
              <a:extLst>
                <a:ext uri="{FF2B5EF4-FFF2-40B4-BE49-F238E27FC236}">
                  <a16:creationId xmlns:a16="http://schemas.microsoft.com/office/drawing/2014/main" id="{95702607-BD0A-48D9-9A25-4F4CBEDEF2A6}"/>
                </a:ext>
              </a:extLst>
            </p:cNvPr>
            <p:cNvSpPr txBox="1"/>
            <p:nvPr/>
          </p:nvSpPr>
          <p:spPr>
            <a:xfrm>
              <a:off x="8921975" y="1598089"/>
              <a:ext cx="2926080" cy="33030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cs-CZ" sz="2000" b="1" noProof="1">
                  <a:solidFill>
                    <a:srgbClr val="92D050"/>
                  </a:solidFill>
                </a:rPr>
                <a:t>Návrh 2030</a:t>
              </a:r>
              <a:endParaRPr lang="en-US" sz="2000" b="1" noProof="1">
                <a:solidFill>
                  <a:srgbClr val="92D050"/>
                </a:solidFill>
              </a:endParaRPr>
            </a:p>
          </p:txBody>
        </p:sp>
        <p:sp>
          <p:nvSpPr>
            <p:cNvPr id="66" name="TextBox 67">
              <a:extLst>
                <a:ext uri="{FF2B5EF4-FFF2-40B4-BE49-F238E27FC236}">
                  <a16:creationId xmlns:a16="http://schemas.microsoft.com/office/drawing/2014/main" id="{C55FD18E-4FD8-4705-9021-09A0CFB63DE6}"/>
                </a:ext>
              </a:extLst>
            </p:cNvPr>
            <p:cNvSpPr txBox="1"/>
            <p:nvPr/>
          </p:nvSpPr>
          <p:spPr>
            <a:xfrm>
              <a:off x="8921062" y="1852837"/>
              <a:ext cx="2926080" cy="144824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cs-CZ" dirty="0">
                  <a:solidFill>
                    <a:srgbClr val="80808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Dosažení </a:t>
              </a:r>
              <a:r>
                <a:rPr lang="cs-CZ" b="1" dirty="0">
                  <a:solidFill>
                    <a:srgbClr val="80808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60 %</a:t>
              </a:r>
              <a:r>
                <a:rPr lang="cs-CZ" dirty="0">
                  <a:solidFill>
                    <a:srgbClr val="80808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maximálního potenciálu</a:t>
              </a:r>
            </a:p>
            <a:p>
              <a:pPr algn="ctr"/>
              <a:endParaRPr lang="cs-CZ" noProof="1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cs-CZ" b="1" noProof="1">
                  <a:solidFill>
                    <a:srgbClr val="92D05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Přebytky EE z FVE</a:t>
              </a:r>
            </a:p>
            <a:p>
              <a:pPr algn="ctr"/>
              <a:r>
                <a:rPr lang="cs-CZ" noProof="1">
                  <a:solidFill>
                    <a:srgbClr val="8080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10 % spotřeby VO</a:t>
              </a:r>
            </a:p>
            <a:p>
              <a:pPr algn="ctr"/>
              <a:r>
                <a:rPr lang="cs-CZ" noProof="1">
                  <a:solidFill>
                    <a:srgbClr val="8080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Dobíjení elektromobilů</a:t>
              </a:r>
            </a:p>
          </p:txBody>
        </p:sp>
      </p:grpSp>
      <p:grpSp>
        <p:nvGrpSpPr>
          <p:cNvPr id="74" name="Group 68">
            <a:extLst>
              <a:ext uri="{FF2B5EF4-FFF2-40B4-BE49-F238E27FC236}">
                <a16:creationId xmlns:a16="http://schemas.microsoft.com/office/drawing/2014/main" id="{27BC2783-5B83-4BD0-819E-E035D5F8C9FB}"/>
              </a:ext>
            </a:extLst>
          </p:cNvPr>
          <p:cNvGrpSpPr/>
          <p:nvPr/>
        </p:nvGrpSpPr>
        <p:grpSpPr>
          <a:xfrm>
            <a:off x="6541042" y="1421220"/>
            <a:ext cx="4812757" cy="2152275"/>
            <a:chOff x="332936" y="2624835"/>
            <a:chExt cx="2981794" cy="2499159"/>
          </a:xfrm>
        </p:grpSpPr>
        <p:sp>
          <p:nvSpPr>
            <p:cNvPr id="75" name="TextBox 69">
              <a:extLst>
                <a:ext uri="{FF2B5EF4-FFF2-40B4-BE49-F238E27FC236}">
                  <a16:creationId xmlns:a16="http://schemas.microsoft.com/office/drawing/2014/main" id="{F808A29A-E497-42ED-BDBB-85EBFD59A53D}"/>
                </a:ext>
              </a:extLst>
            </p:cNvPr>
            <p:cNvSpPr txBox="1"/>
            <p:nvPr/>
          </p:nvSpPr>
          <p:spPr>
            <a:xfrm>
              <a:off x="332936" y="2624835"/>
              <a:ext cx="2926080" cy="46459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cs-CZ" sz="2000" b="1" noProof="1">
                  <a:solidFill>
                    <a:schemeClr val="accent6">
                      <a:lumMod val="75000"/>
                    </a:schemeClr>
                  </a:solidFill>
                </a:rPr>
                <a:t>Návrh 2050</a:t>
              </a:r>
              <a:endParaRPr lang="en-US" sz="2000" b="1" noProof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TextBox 70">
              <a:extLst>
                <a:ext uri="{FF2B5EF4-FFF2-40B4-BE49-F238E27FC236}">
                  <a16:creationId xmlns:a16="http://schemas.microsoft.com/office/drawing/2014/main" id="{0CDEDF0E-9F4C-4400-AD6B-9B9ECA853045}"/>
                </a:ext>
              </a:extLst>
            </p:cNvPr>
            <p:cNvSpPr txBox="1"/>
            <p:nvPr/>
          </p:nvSpPr>
          <p:spPr>
            <a:xfrm>
              <a:off x="332936" y="3086922"/>
              <a:ext cx="2981794" cy="203707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cs-CZ" dirty="0">
                  <a:solidFill>
                    <a:srgbClr val="80808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Dosažení </a:t>
              </a:r>
              <a:r>
                <a:rPr lang="cs-CZ" b="1" dirty="0">
                  <a:solidFill>
                    <a:srgbClr val="80808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100 %</a:t>
              </a:r>
              <a:r>
                <a:rPr lang="cs-CZ" dirty="0">
                  <a:solidFill>
                    <a:srgbClr val="80808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maximálního potenciálu</a:t>
              </a:r>
            </a:p>
            <a:p>
              <a:pPr algn="ctr"/>
              <a:endParaRPr lang="cs-CZ" noProof="1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cs-CZ" b="1" noProof="1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Přebytky EE z FVE</a:t>
              </a:r>
            </a:p>
            <a:p>
              <a:pPr algn="ctr"/>
              <a:r>
                <a:rPr lang="cs-CZ" noProof="1">
                  <a:solidFill>
                    <a:srgbClr val="8080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15 % spotřeby VO</a:t>
              </a:r>
            </a:p>
            <a:p>
              <a:pPr algn="ctr"/>
              <a:r>
                <a:rPr lang="cs-CZ" noProof="1">
                  <a:solidFill>
                    <a:srgbClr val="8080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Dobíjení elektromobilů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94F0A4A6-2063-4868-9D62-ACE5F10C1B0C}"/>
              </a:ext>
            </a:extLst>
          </p:cNvPr>
          <p:cNvGrpSpPr/>
          <p:nvPr/>
        </p:nvGrpSpPr>
        <p:grpSpPr>
          <a:xfrm>
            <a:off x="683554" y="1314061"/>
            <a:ext cx="4966062" cy="3799398"/>
            <a:chOff x="-56497" y="2342492"/>
            <a:chExt cx="4108038" cy="3799398"/>
          </a:xfrm>
        </p:grpSpPr>
        <p:grpSp>
          <p:nvGrpSpPr>
            <p:cNvPr id="78" name="Group 62">
              <a:extLst>
                <a:ext uri="{FF2B5EF4-FFF2-40B4-BE49-F238E27FC236}">
                  <a16:creationId xmlns:a16="http://schemas.microsoft.com/office/drawing/2014/main" id="{4C4742AC-B385-4629-8E52-1E553CC96D21}"/>
                </a:ext>
              </a:extLst>
            </p:cNvPr>
            <p:cNvGrpSpPr/>
            <p:nvPr/>
          </p:nvGrpSpPr>
          <p:grpSpPr>
            <a:xfrm>
              <a:off x="747885" y="2342492"/>
              <a:ext cx="2572073" cy="400110"/>
              <a:chOff x="267966" y="3029622"/>
              <a:chExt cx="3042484" cy="744905"/>
            </a:xfrm>
          </p:grpSpPr>
          <p:sp>
            <p:nvSpPr>
              <p:cNvPr id="80" name="TextBox 63">
                <a:extLst>
                  <a:ext uri="{FF2B5EF4-FFF2-40B4-BE49-F238E27FC236}">
                    <a16:creationId xmlns:a16="http://schemas.microsoft.com/office/drawing/2014/main" id="{B2CD236B-5355-4036-9A1F-3B761F72E564}"/>
                  </a:ext>
                </a:extLst>
              </p:cNvPr>
              <p:cNvSpPr txBox="1"/>
              <p:nvPr/>
            </p:nvSpPr>
            <p:spPr>
              <a:xfrm>
                <a:off x="267966" y="3029622"/>
                <a:ext cx="2926080" cy="74490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cs-CZ" sz="2000" b="1" noProof="1">
                    <a:solidFill>
                      <a:srgbClr val="C00000"/>
                    </a:solidFill>
                  </a:rPr>
                  <a:t>BEI 2019/</a:t>
                </a:r>
                <a:r>
                  <a:rPr lang="cs-CZ" sz="2000" b="1" noProof="1">
                    <a:solidFill>
                      <a:srgbClr val="FF0000"/>
                    </a:solidFill>
                  </a:rPr>
                  <a:t>2023</a:t>
                </a:r>
                <a:endParaRPr lang="en-US" sz="2000" b="1" noProof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TextBox 64">
                <a:extLst>
                  <a:ext uri="{FF2B5EF4-FFF2-40B4-BE49-F238E27FC236}">
                    <a16:creationId xmlns:a16="http://schemas.microsoft.com/office/drawing/2014/main" id="{0BDAE53F-40CD-4ED3-8251-FEFB0A5C26D9}"/>
                  </a:ext>
                </a:extLst>
              </p:cNvPr>
              <p:cNvSpPr txBox="1"/>
              <p:nvPr/>
            </p:nvSpPr>
            <p:spPr>
              <a:xfrm>
                <a:off x="384370" y="3142673"/>
                <a:ext cx="2926080" cy="321643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endPara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82" name="TextBox 70">
              <a:extLst>
                <a:ext uri="{FF2B5EF4-FFF2-40B4-BE49-F238E27FC236}">
                  <a16:creationId xmlns:a16="http://schemas.microsoft.com/office/drawing/2014/main" id="{CD3BCF50-9FF6-486A-ABCC-67C49162239D}"/>
                </a:ext>
              </a:extLst>
            </p:cNvPr>
            <p:cNvSpPr txBox="1"/>
            <p:nvPr/>
          </p:nvSpPr>
          <p:spPr>
            <a:xfrm>
              <a:off x="-56497" y="2674787"/>
              <a:ext cx="4108038" cy="346710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cs-CZ" sz="1700" b="1" noProof="1">
                  <a:solidFill>
                    <a:srgbClr val="C0000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233 objektů</a:t>
              </a:r>
            </a:p>
            <a:p>
              <a:pPr algn="ctr"/>
              <a:endParaRPr lang="cs-CZ" sz="1700" noProof="1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cs-CZ" sz="1700" b="1" noProof="1">
                  <a:solidFill>
                    <a:srgbClr val="C0000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2019</a:t>
              </a:r>
            </a:p>
            <a:p>
              <a:pPr lvl="0" algn="ctr">
                <a:lnSpc>
                  <a:spcPct val="115000"/>
                </a:lnSpc>
              </a:pPr>
              <a:r>
                <a:rPr lang="cs-CZ" sz="1700" b="1" dirty="0">
                  <a:solidFill>
                    <a:srgbClr val="C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1,2 %</a:t>
              </a:r>
              <a:r>
                <a:rPr lang="cs-CZ" sz="1700" b="1" dirty="0">
                  <a:solidFill>
                    <a:srgbClr val="727272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lang="cs-CZ" sz="1700" dirty="0">
                  <a:solidFill>
                    <a:srgbClr val="727272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spotřeby energie (11 432 MWh/rok)</a:t>
              </a:r>
              <a:endPara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cs-CZ" sz="1700" b="1" dirty="0">
                  <a:solidFill>
                    <a:srgbClr val="C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1,4 %</a:t>
              </a:r>
              <a:r>
                <a:rPr lang="cs-CZ" sz="1700" b="1" dirty="0">
                  <a:solidFill>
                    <a:srgbClr val="727272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lang="cs-CZ" sz="1700" dirty="0">
                  <a:solidFill>
                    <a:srgbClr val="727272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produkce emisí (5 642 t CO</a:t>
              </a:r>
              <a:r>
                <a:rPr lang="cs-CZ" sz="1700" baseline="-25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2</a:t>
              </a:r>
              <a:r>
                <a:rPr lang="cs-CZ" sz="1700" dirty="0">
                  <a:solidFill>
                    <a:srgbClr val="727272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/rok)</a:t>
              </a:r>
            </a:p>
            <a:p>
              <a:pPr lvl="0" algn="ctr">
                <a:lnSpc>
                  <a:spcPct val="115000"/>
                </a:lnSpc>
              </a:pPr>
              <a:endParaRPr lang="cs-CZ" sz="1700" dirty="0">
                <a:solidFill>
                  <a:srgbClr val="72727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cs-CZ" sz="1700" b="1" dirty="0"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2023</a:t>
              </a:r>
            </a:p>
            <a:p>
              <a:pPr lvl="0" algn="ctr">
                <a:lnSpc>
                  <a:spcPct val="115000"/>
                </a:lnSpc>
              </a:pPr>
              <a:r>
                <a:rPr lang="cs-CZ" sz="1700" b="1" dirty="0"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1,1 %</a:t>
              </a:r>
              <a:r>
                <a:rPr lang="cs-CZ" sz="1700" b="1" dirty="0">
                  <a:solidFill>
                    <a:srgbClr val="727272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lang="cs-CZ" sz="1700" dirty="0">
                  <a:solidFill>
                    <a:srgbClr val="727272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spotřeby energie (9 381 MWh/rok)</a:t>
              </a:r>
              <a:endPara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cs-CZ" sz="1700" b="1" dirty="0">
                  <a:solidFill>
                    <a:srgbClr val="FF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1,3 %</a:t>
              </a:r>
              <a:r>
                <a:rPr lang="cs-CZ" sz="1700" b="1" dirty="0">
                  <a:solidFill>
                    <a:srgbClr val="727272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lang="cs-CZ" sz="1700" dirty="0">
                  <a:solidFill>
                    <a:srgbClr val="727272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produkce emisí (4 223 t CO</a:t>
              </a:r>
              <a:r>
                <a:rPr lang="cs-CZ" sz="1700" baseline="-25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2</a:t>
              </a:r>
              <a:r>
                <a:rPr lang="cs-CZ" sz="1700" dirty="0">
                  <a:solidFill>
                    <a:srgbClr val="727272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/rok)</a:t>
              </a:r>
            </a:p>
            <a:p>
              <a:pPr algn="ctr"/>
              <a:endParaRPr lang="cs-CZ" sz="1700" noProof="1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cs-CZ" sz="1700" noProof="1">
                  <a:solidFill>
                    <a:srgbClr val="8080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EE – 100 % distribuční síť</a:t>
              </a:r>
            </a:p>
            <a:p>
              <a:pPr algn="ctr"/>
              <a:r>
                <a:rPr lang="cs-CZ" sz="1700" noProof="1">
                  <a:solidFill>
                    <a:srgbClr val="80808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0 zdrojů OZE</a:t>
              </a:r>
            </a:p>
          </p:txBody>
        </p:sp>
      </p:grpSp>
      <p:grpSp>
        <p:nvGrpSpPr>
          <p:cNvPr id="10" name="Group 65">
            <a:extLst>
              <a:ext uri="{FF2B5EF4-FFF2-40B4-BE49-F238E27FC236}">
                <a16:creationId xmlns:a16="http://schemas.microsoft.com/office/drawing/2014/main" id="{5476D047-6174-A022-AB68-60235BC3A206}"/>
              </a:ext>
            </a:extLst>
          </p:cNvPr>
          <p:cNvGrpSpPr/>
          <p:nvPr/>
        </p:nvGrpSpPr>
        <p:grpSpPr>
          <a:xfrm>
            <a:off x="6605653" y="5246261"/>
            <a:ext cx="4375201" cy="677920"/>
            <a:chOff x="8921062" y="1598089"/>
            <a:chExt cx="2926993" cy="559641"/>
          </a:xfrm>
        </p:grpSpPr>
        <p:sp>
          <p:nvSpPr>
            <p:cNvPr id="12" name="TextBox 66">
              <a:extLst>
                <a:ext uri="{FF2B5EF4-FFF2-40B4-BE49-F238E27FC236}">
                  <a16:creationId xmlns:a16="http://schemas.microsoft.com/office/drawing/2014/main" id="{C3C16FEC-72AA-ECE3-594C-38B244D5C2F1}"/>
                </a:ext>
              </a:extLst>
            </p:cNvPr>
            <p:cNvSpPr txBox="1"/>
            <p:nvPr/>
          </p:nvSpPr>
          <p:spPr>
            <a:xfrm>
              <a:off x="8921975" y="1598089"/>
              <a:ext cx="2926080" cy="33030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cs-CZ" sz="2000" b="1" noProof="1">
                  <a:solidFill>
                    <a:schemeClr val="accent4"/>
                  </a:solidFill>
                </a:rPr>
                <a:t>Návrh 2027</a:t>
              </a:r>
              <a:endParaRPr lang="en-US" sz="2000" b="1" noProof="1">
                <a:solidFill>
                  <a:schemeClr val="accent4"/>
                </a:solidFill>
              </a:endParaRPr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B2BC1A73-27A7-D411-55C0-2FBE4B8C3910}"/>
                </a:ext>
              </a:extLst>
            </p:cNvPr>
            <p:cNvSpPr txBox="1"/>
            <p:nvPr/>
          </p:nvSpPr>
          <p:spPr>
            <a:xfrm>
              <a:off x="8921062" y="1852837"/>
              <a:ext cx="2926080" cy="30489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cs-CZ" dirty="0">
                  <a:solidFill>
                    <a:srgbClr val="80808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Dosažení </a:t>
              </a:r>
              <a:r>
                <a:rPr lang="cs-CZ" b="1" dirty="0">
                  <a:solidFill>
                    <a:srgbClr val="80808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20 %</a:t>
              </a:r>
              <a:r>
                <a:rPr lang="cs-CZ" dirty="0">
                  <a:solidFill>
                    <a:srgbClr val="80808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Times New Roman" panose="02020603050405020304" pitchFamily="18" charset="0"/>
                </a:rPr>
                <a:t> maximálního potenciálu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86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E754-7E79-7675-48D8-A0F1E6CBE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6426165-A859-2E54-B67C-E12656CC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11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8C68B4B2-0846-70A0-5A56-29FC29B7EE5A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Modernizace soustavy veřejného osvětlení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132966EF-53A9-9141-0C64-ADBDA2223608}"/>
              </a:ext>
            </a:extLst>
          </p:cNvPr>
          <p:cNvGrpSpPr>
            <a:grpSpLocks noChangeAspect="1"/>
          </p:cNvGrpSpPr>
          <p:nvPr/>
        </p:nvGrpSpPr>
        <p:grpSpPr>
          <a:xfrm>
            <a:off x="9644459" y="2875784"/>
            <a:ext cx="1450546" cy="3308884"/>
            <a:chOff x="7712812" y="2668780"/>
            <a:chExt cx="1583544" cy="3612271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48EE0BC5-1CA5-8219-D95C-5C5CF65C5103}"/>
                </a:ext>
              </a:extLst>
            </p:cNvPr>
            <p:cNvSpPr/>
            <p:nvPr/>
          </p:nvSpPr>
          <p:spPr>
            <a:xfrm>
              <a:off x="8281399" y="3702413"/>
              <a:ext cx="705678" cy="257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3" h="21600" extrusionOk="0">
                  <a:moveTo>
                    <a:pt x="18763" y="21600"/>
                  </a:moveTo>
                  <a:cubicBezTo>
                    <a:pt x="18612" y="21600"/>
                    <a:pt x="18310" y="21554"/>
                    <a:pt x="18159" y="21509"/>
                  </a:cubicBezTo>
                  <a:cubicBezTo>
                    <a:pt x="17856" y="21418"/>
                    <a:pt x="12419" y="19640"/>
                    <a:pt x="7434" y="16132"/>
                  </a:cubicBezTo>
                  <a:cubicBezTo>
                    <a:pt x="2903" y="12896"/>
                    <a:pt x="-1931" y="7519"/>
                    <a:pt x="788" y="228"/>
                  </a:cubicBezTo>
                  <a:cubicBezTo>
                    <a:pt x="788" y="91"/>
                    <a:pt x="1241" y="0"/>
                    <a:pt x="1694" y="0"/>
                  </a:cubicBezTo>
                  <a:cubicBezTo>
                    <a:pt x="2147" y="0"/>
                    <a:pt x="2449" y="137"/>
                    <a:pt x="2449" y="273"/>
                  </a:cubicBezTo>
                  <a:cubicBezTo>
                    <a:pt x="-269" y="7428"/>
                    <a:pt x="4564" y="12714"/>
                    <a:pt x="8945" y="15904"/>
                  </a:cubicBezTo>
                  <a:cubicBezTo>
                    <a:pt x="13778" y="19367"/>
                    <a:pt x="19216" y="21144"/>
                    <a:pt x="19367" y="21144"/>
                  </a:cubicBezTo>
                  <a:cubicBezTo>
                    <a:pt x="19669" y="21235"/>
                    <a:pt x="19669" y="21418"/>
                    <a:pt x="19367" y="21509"/>
                  </a:cubicBezTo>
                  <a:cubicBezTo>
                    <a:pt x="19216" y="21554"/>
                    <a:pt x="18914" y="21600"/>
                    <a:pt x="18763" y="21600"/>
                  </a:cubicBezTo>
                  <a:close/>
                </a:path>
              </a:pathLst>
            </a:custGeom>
            <a:solidFill>
              <a:srgbClr val="19934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AF93FDD5-8C12-3ED1-6E7E-3051454D0A0C}"/>
                </a:ext>
              </a:extLst>
            </p:cNvPr>
            <p:cNvSpPr/>
            <p:nvPr/>
          </p:nvSpPr>
          <p:spPr>
            <a:xfrm>
              <a:off x="8063792" y="2831989"/>
              <a:ext cx="684916" cy="89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4" h="21142" extrusionOk="0">
                  <a:moveTo>
                    <a:pt x="11348" y="53"/>
                  </a:moveTo>
                  <a:cubicBezTo>
                    <a:pt x="5061" y="-458"/>
                    <a:pt x="870" y="2737"/>
                    <a:pt x="64" y="7850"/>
                  </a:cubicBezTo>
                  <a:cubicBezTo>
                    <a:pt x="-742" y="13090"/>
                    <a:pt x="6351" y="13473"/>
                    <a:pt x="5867" y="16796"/>
                  </a:cubicBezTo>
                  <a:cubicBezTo>
                    <a:pt x="5706" y="18075"/>
                    <a:pt x="5383" y="20631"/>
                    <a:pt x="5383" y="20631"/>
                  </a:cubicBezTo>
                  <a:lnTo>
                    <a:pt x="8446" y="20886"/>
                  </a:lnTo>
                  <a:lnTo>
                    <a:pt x="11509" y="21142"/>
                  </a:lnTo>
                  <a:cubicBezTo>
                    <a:pt x="11509" y="21142"/>
                    <a:pt x="11831" y="18586"/>
                    <a:pt x="11992" y="17308"/>
                  </a:cubicBezTo>
                  <a:cubicBezTo>
                    <a:pt x="12476" y="13857"/>
                    <a:pt x="19407" y="14751"/>
                    <a:pt x="20213" y="9639"/>
                  </a:cubicBezTo>
                  <a:cubicBezTo>
                    <a:pt x="20858" y="4527"/>
                    <a:pt x="17634" y="692"/>
                    <a:pt x="11348" y="53"/>
                  </a:cubicBezTo>
                  <a:close/>
                </a:path>
              </a:pathLst>
            </a:custGeom>
            <a:solidFill>
              <a:srgbClr val="F9AE3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Circle">
              <a:extLst>
                <a:ext uri="{FF2B5EF4-FFF2-40B4-BE49-F238E27FC236}">
                  <a16:creationId xmlns:a16="http://schemas.microsoft.com/office/drawing/2014/main" id="{804A7B71-A2FE-D752-E80E-C1089326F243}"/>
                </a:ext>
              </a:extLst>
            </p:cNvPr>
            <p:cNvSpPr/>
            <p:nvPr/>
          </p:nvSpPr>
          <p:spPr>
            <a:xfrm>
              <a:off x="8281399" y="3756815"/>
              <a:ext cx="130568" cy="130568"/>
            </a:xfrm>
            <a:prstGeom prst="ellipse">
              <a:avLst/>
            </a:prstGeom>
            <a:solidFill>
              <a:srgbClr val="8082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35A66726-3CA6-A7E9-74DB-EE2A488B8B40}"/>
                </a:ext>
              </a:extLst>
            </p:cNvPr>
            <p:cNvSpPr/>
            <p:nvPr/>
          </p:nvSpPr>
          <p:spPr>
            <a:xfrm>
              <a:off x="8226997" y="3158398"/>
              <a:ext cx="363814" cy="56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45" extrusionOk="0">
                  <a:moveTo>
                    <a:pt x="11276" y="21445"/>
                  </a:moveTo>
                  <a:lnTo>
                    <a:pt x="10006" y="21445"/>
                  </a:lnTo>
                  <a:lnTo>
                    <a:pt x="12864" y="6076"/>
                  </a:lnTo>
                  <a:cubicBezTo>
                    <a:pt x="11594" y="6076"/>
                    <a:pt x="10959" y="5868"/>
                    <a:pt x="10641" y="5868"/>
                  </a:cubicBezTo>
                  <a:cubicBezTo>
                    <a:pt x="10641" y="5868"/>
                    <a:pt x="9688" y="5868"/>
                    <a:pt x="8417" y="5660"/>
                  </a:cubicBezTo>
                  <a:lnTo>
                    <a:pt x="5559" y="21030"/>
                  </a:lnTo>
                  <a:lnTo>
                    <a:pt x="4288" y="21030"/>
                  </a:lnTo>
                  <a:lnTo>
                    <a:pt x="7147" y="5453"/>
                  </a:lnTo>
                  <a:cubicBezTo>
                    <a:pt x="4606" y="5245"/>
                    <a:pt x="1429" y="4622"/>
                    <a:pt x="476" y="3999"/>
                  </a:cubicBezTo>
                  <a:cubicBezTo>
                    <a:pt x="-159" y="3376"/>
                    <a:pt x="-159" y="2130"/>
                    <a:pt x="476" y="1091"/>
                  </a:cubicBezTo>
                  <a:cubicBezTo>
                    <a:pt x="1112" y="260"/>
                    <a:pt x="2065" y="-155"/>
                    <a:pt x="3335" y="53"/>
                  </a:cubicBezTo>
                  <a:cubicBezTo>
                    <a:pt x="7465" y="260"/>
                    <a:pt x="8417" y="2753"/>
                    <a:pt x="8100" y="4622"/>
                  </a:cubicBezTo>
                  <a:lnTo>
                    <a:pt x="8100" y="4622"/>
                  </a:lnTo>
                  <a:cubicBezTo>
                    <a:pt x="9370" y="4830"/>
                    <a:pt x="10959" y="4830"/>
                    <a:pt x="12229" y="4830"/>
                  </a:cubicBezTo>
                  <a:lnTo>
                    <a:pt x="12229" y="4830"/>
                  </a:lnTo>
                  <a:cubicBezTo>
                    <a:pt x="12547" y="2753"/>
                    <a:pt x="14453" y="676"/>
                    <a:pt x="18582" y="1091"/>
                  </a:cubicBezTo>
                  <a:cubicBezTo>
                    <a:pt x="19853" y="1091"/>
                    <a:pt x="20806" y="1714"/>
                    <a:pt x="21123" y="2545"/>
                  </a:cubicBezTo>
                  <a:cubicBezTo>
                    <a:pt x="21441" y="3583"/>
                    <a:pt x="21123" y="4830"/>
                    <a:pt x="20170" y="5453"/>
                  </a:cubicBezTo>
                  <a:cubicBezTo>
                    <a:pt x="19217" y="5868"/>
                    <a:pt x="15723" y="5868"/>
                    <a:pt x="13182" y="5868"/>
                  </a:cubicBezTo>
                  <a:lnTo>
                    <a:pt x="11276" y="21445"/>
                  </a:lnTo>
                  <a:close/>
                  <a:moveTo>
                    <a:pt x="3653" y="676"/>
                  </a:moveTo>
                  <a:cubicBezTo>
                    <a:pt x="3017" y="676"/>
                    <a:pt x="2382" y="883"/>
                    <a:pt x="1747" y="1299"/>
                  </a:cubicBezTo>
                  <a:cubicBezTo>
                    <a:pt x="1112" y="2130"/>
                    <a:pt x="1112" y="2960"/>
                    <a:pt x="1429" y="3376"/>
                  </a:cubicBezTo>
                  <a:cubicBezTo>
                    <a:pt x="1747" y="3791"/>
                    <a:pt x="4288" y="4207"/>
                    <a:pt x="7147" y="4414"/>
                  </a:cubicBezTo>
                  <a:lnTo>
                    <a:pt x="7147" y="4414"/>
                  </a:lnTo>
                  <a:cubicBezTo>
                    <a:pt x="7782" y="2337"/>
                    <a:pt x="6512" y="883"/>
                    <a:pt x="3653" y="676"/>
                  </a:cubicBezTo>
                  <a:close/>
                  <a:moveTo>
                    <a:pt x="19217" y="1922"/>
                  </a:moveTo>
                  <a:cubicBezTo>
                    <a:pt x="16359" y="1714"/>
                    <a:pt x="14770" y="2753"/>
                    <a:pt x="14135" y="5037"/>
                  </a:cubicBezTo>
                  <a:lnTo>
                    <a:pt x="14135" y="5037"/>
                  </a:lnTo>
                  <a:cubicBezTo>
                    <a:pt x="16994" y="5037"/>
                    <a:pt x="19535" y="5037"/>
                    <a:pt x="20170" y="4830"/>
                  </a:cubicBezTo>
                  <a:cubicBezTo>
                    <a:pt x="20488" y="4622"/>
                    <a:pt x="21123" y="3583"/>
                    <a:pt x="20488" y="2753"/>
                  </a:cubicBezTo>
                  <a:cubicBezTo>
                    <a:pt x="20488" y="2337"/>
                    <a:pt x="19853" y="1922"/>
                    <a:pt x="19217" y="1922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BE4ACBC3-7BD1-804F-D307-1105A34137CE}"/>
                </a:ext>
              </a:extLst>
            </p:cNvPr>
            <p:cNvSpPr/>
            <p:nvPr/>
          </p:nvSpPr>
          <p:spPr>
            <a:xfrm>
              <a:off x="8226993" y="3648012"/>
              <a:ext cx="263269" cy="8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19671" extrusionOk="0">
                  <a:moveTo>
                    <a:pt x="17797" y="19435"/>
                  </a:moveTo>
                  <a:lnTo>
                    <a:pt x="2245" y="14635"/>
                  </a:lnTo>
                  <a:cubicBezTo>
                    <a:pt x="949" y="14635"/>
                    <a:pt x="-347" y="11035"/>
                    <a:pt x="85" y="6235"/>
                  </a:cubicBezTo>
                  <a:lnTo>
                    <a:pt x="85" y="6235"/>
                  </a:lnTo>
                  <a:cubicBezTo>
                    <a:pt x="85" y="2635"/>
                    <a:pt x="1381" y="-965"/>
                    <a:pt x="3109" y="235"/>
                  </a:cubicBezTo>
                  <a:lnTo>
                    <a:pt x="18661" y="5035"/>
                  </a:lnTo>
                  <a:cubicBezTo>
                    <a:pt x="19957" y="5035"/>
                    <a:pt x="21253" y="8635"/>
                    <a:pt x="20821" y="13435"/>
                  </a:cubicBezTo>
                  <a:lnTo>
                    <a:pt x="20821" y="13435"/>
                  </a:lnTo>
                  <a:cubicBezTo>
                    <a:pt x="20389" y="17035"/>
                    <a:pt x="19093" y="20635"/>
                    <a:pt x="17797" y="19435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94AA1635-AA15-FBA9-C6C9-A881522CFCE0}"/>
                </a:ext>
              </a:extLst>
            </p:cNvPr>
            <p:cNvSpPr/>
            <p:nvPr/>
          </p:nvSpPr>
          <p:spPr>
            <a:xfrm>
              <a:off x="8226993" y="3702413"/>
              <a:ext cx="263269" cy="8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19671" extrusionOk="0">
                  <a:moveTo>
                    <a:pt x="17797" y="19435"/>
                  </a:moveTo>
                  <a:lnTo>
                    <a:pt x="2245" y="14635"/>
                  </a:lnTo>
                  <a:cubicBezTo>
                    <a:pt x="949" y="14635"/>
                    <a:pt x="-347" y="11035"/>
                    <a:pt x="85" y="6235"/>
                  </a:cubicBezTo>
                  <a:lnTo>
                    <a:pt x="85" y="6235"/>
                  </a:lnTo>
                  <a:cubicBezTo>
                    <a:pt x="85" y="2635"/>
                    <a:pt x="1381" y="-965"/>
                    <a:pt x="3109" y="235"/>
                  </a:cubicBezTo>
                  <a:lnTo>
                    <a:pt x="18661" y="5035"/>
                  </a:lnTo>
                  <a:cubicBezTo>
                    <a:pt x="19957" y="5035"/>
                    <a:pt x="21253" y="8635"/>
                    <a:pt x="20821" y="13435"/>
                  </a:cubicBezTo>
                  <a:lnTo>
                    <a:pt x="20821" y="13435"/>
                  </a:lnTo>
                  <a:cubicBezTo>
                    <a:pt x="20389" y="17035"/>
                    <a:pt x="19093" y="20635"/>
                    <a:pt x="17797" y="19435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00B1E005-DFF7-CB22-FBF8-C91CEEC19A30}"/>
                </a:ext>
              </a:extLst>
            </p:cNvPr>
            <p:cNvSpPr/>
            <p:nvPr/>
          </p:nvSpPr>
          <p:spPr>
            <a:xfrm>
              <a:off x="8226993" y="3756815"/>
              <a:ext cx="263269" cy="8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19671" extrusionOk="0">
                  <a:moveTo>
                    <a:pt x="17797" y="19435"/>
                  </a:moveTo>
                  <a:lnTo>
                    <a:pt x="2245" y="14635"/>
                  </a:lnTo>
                  <a:cubicBezTo>
                    <a:pt x="949" y="14635"/>
                    <a:pt x="-347" y="11035"/>
                    <a:pt x="85" y="6235"/>
                  </a:cubicBezTo>
                  <a:lnTo>
                    <a:pt x="85" y="6235"/>
                  </a:lnTo>
                  <a:cubicBezTo>
                    <a:pt x="85" y="2635"/>
                    <a:pt x="1381" y="-965"/>
                    <a:pt x="3109" y="235"/>
                  </a:cubicBezTo>
                  <a:lnTo>
                    <a:pt x="18661" y="5035"/>
                  </a:lnTo>
                  <a:cubicBezTo>
                    <a:pt x="19957" y="5035"/>
                    <a:pt x="21253" y="8635"/>
                    <a:pt x="20821" y="13435"/>
                  </a:cubicBezTo>
                  <a:lnTo>
                    <a:pt x="20821" y="13435"/>
                  </a:lnTo>
                  <a:cubicBezTo>
                    <a:pt x="20821" y="17035"/>
                    <a:pt x="19525" y="20635"/>
                    <a:pt x="17797" y="19435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Freeform: Shape 157">
              <a:extLst>
                <a:ext uri="{FF2B5EF4-FFF2-40B4-BE49-F238E27FC236}">
                  <a16:creationId xmlns:a16="http://schemas.microsoft.com/office/drawing/2014/main" id="{7AEF595C-7A6B-F865-2C14-F59E1652C3EC}"/>
                </a:ext>
              </a:extLst>
            </p:cNvPr>
            <p:cNvSpPr/>
            <p:nvPr/>
          </p:nvSpPr>
          <p:spPr>
            <a:xfrm>
              <a:off x="7846182" y="2668780"/>
              <a:ext cx="1077159" cy="704037"/>
            </a:xfrm>
            <a:custGeom>
              <a:avLst/>
              <a:gdLst>
                <a:gd name="connsiteX0" fmla="*/ 930488 w 1077159"/>
                <a:gd name="connsiteY0" fmla="*/ 653712 h 704037"/>
                <a:gd name="connsiteX1" fmla="*/ 937964 w 1077159"/>
                <a:gd name="connsiteY1" fmla="*/ 655072 h 704037"/>
                <a:gd name="connsiteX2" fmla="*/ 1068535 w 1077159"/>
                <a:gd name="connsiteY2" fmla="*/ 682275 h 704037"/>
                <a:gd name="connsiteX3" fmla="*/ 1073976 w 1077159"/>
                <a:gd name="connsiteY3" fmla="*/ 693156 h 704037"/>
                <a:gd name="connsiteX4" fmla="*/ 1063100 w 1077159"/>
                <a:gd name="connsiteY4" fmla="*/ 704037 h 704037"/>
                <a:gd name="connsiteX5" fmla="*/ 932530 w 1077159"/>
                <a:gd name="connsiteY5" fmla="*/ 671394 h 704037"/>
                <a:gd name="connsiteX6" fmla="*/ 927088 w 1077159"/>
                <a:gd name="connsiteY6" fmla="*/ 660513 h 704037"/>
                <a:gd name="connsiteX7" fmla="*/ 930488 w 1077159"/>
                <a:gd name="connsiteY7" fmla="*/ 653712 h 704037"/>
                <a:gd name="connsiteX8" fmla="*/ 10882 w 1077159"/>
                <a:gd name="connsiteY8" fmla="*/ 544015 h 704037"/>
                <a:gd name="connsiteX9" fmla="*/ 141451 w 1077159"/>
                <a:gd name="connsiteY9" fmla="*/ 544015 h 704037"/>
                <a:gd name="connsiteX10" fmla="*/ 152333 w 1077159"/>
                <a:gd name="connsiteY10" fmla="*/ 554898 h 704037"/>
                <a:gd name="connsiteX11" fmla="*/ 141451 w 1077159"/>
                <a:gd name="connsiteY11" fmla="*/ 565780 h 704037"/>
                <a:gd name="connsiteX12" fmla="*/ 10882 w 1077159"/>
                <a:gd name="connsiteY12" fmla="*/ 565780 h 704037"/>
                <a:gd name="connsiteX13" fmla="*/ 0 w 1077159"/>
                <a:gd name="connsiteY13" fmla="*/ 554898 h 704037"/>
                <a:gd name="connsiteX14" fmla="*/ 10882 w 1077159"/>
                <a:gd name="connsiteY14" fmla="*/ 544015 h 704037"/>
                <a:gd name="connsiteX15" fmla="*/ 1066277 w 1077159"/>
                <a:gd name="connsiteY15" fmla="*/ 489614 h 704037"/>
                <a:gd name="connsiteX16" fmla="*/ 1077159 w 1077159"/>
                <a:gd name="connsiteY16" fmla="*/ 500496 h 704037"/>
                <a:gd name="connsiteX17" fmla="*/ 1066277 w 1077159"/>
                <a:gd name="connsiteY17" fmla="*/ 511380 h 704037"/>
                <a:gd name="connsiteX18" fmla="*/ 935708 w 1077159"/>
                <a:gd name="connsiteY18" fmla="*/ 527704 h 704037"/>
                <a:gd name="connsiteX19" fmla="*/ 924826 w 1077159"/>
                <a:gd name="connsiteY19" fmla="*/ 516822 h 704037"/>
                <a:gd name="connsiteX20" fmla="*/ 935708 w 1077159"/>
                <a:gd name="connsiteY20" fmla="*/ 505938 h 704037"/>
                <a:gd name="connsiteX21" fmla="*/ 60054 w 1077159"/>
                <a:gd name="connsiteY21" fmla="*/ 381703 h 704037"/>
                <a:gd name="connsiteX22" fmla="*/ 67534 w 1077159"/>
                <a:gd name="connsiteY22" fmla="*/ 383063 h 704037"/>
                <a:gd name="connsiteX23" fmla="*/ 192663 w 1077159"/>
                <a:gd name="connsiteY23" fmla="*/ 426587 h 704037"/>
                <a:gd name="connsiteX24" fmla="*/ 198108 w 1077159"/>
                <a:gd name="connsiteY24" fmla="*/ 437467 h 704037"/>
                <a:gd name="connsiteX25" fmla="*/ 187226 w 1077159"/>
                <a:gd name="connsiteY25" fmla="*/ 442909 h 704037"/>
                <a:gd name="connsiteX26" fmla="*/ 62096 w 1077159"/>
                <a:gd name="connsiteY26" fmla="*/ 399385 h 704037"/>
                <a:gd name="connsiteX27" fmla="*/ 56652 w 1077159"/>
                <a:gd name="connsiteY27" fmla="*/ 388504 h 704037"/>
                <a:gd name="connsiteX28" fmla="*/ 60054 w 1077159"/>
                <a:gd name="connsiteY28" fmla="*/ 381703 h 704037"/>
                <a:gd name="connsiteX29" fmla="*/ 1055396 w 1077159"/>
                <a:gd name="connsiteY29" fmla="*/ 326413 h 704037"/>
                <a:gd name="connsiteX30" fmla="*/ 1071722 w 1077159"/>
                <a:gd name="connsiteY30" fmla="*/ 331855 h 704037"/>
                <a:gd name="connsiteX31" fmla="*/ 1066278 w 1077159"/>
                <a:gd name="connsiteY31" fmla="*/ 348174 h 704037"/>
                <a:gd name="connsiteX32" fmla="*/ 935708 w 1077159"/>
                <a:gd name="connsiteY32" fmla="*/ 397139 h 704037"/>
                <a:gd name="connsiteX33" fmla="*/ 924826 w 1077159"/>
                <a:gd name="connsiteY33" fmla="*/ 391697 h 704037"/>
                <a:gd name="connsiteX34" fmla="*/ 930263 w 1077159"/>
                <a:gd name="connsiteY34" fmla="*/ 375378 h 704037"/>
                <a:gd name="connsiteX35" fmla="*/ 125128 w 1077159"/>
                <a:gd name="connsiteY35" fmla="*/ 217610 h 704037"/>
                <a:gd name="connsiteX36" fmla="*/ 233935 w 1077159"/>
                <a:gd name="connsiteY36" fmla="*/ 293772 h 704037"/>
                <a:gd name="connsiteX37" fmla="*/ 239375 w 1077159"/>
                <a:gd name="connsiteY37" fmla="*/ 310093 h 704037"/>
                <a:gd name="connsiteX38" fmla="*/ 228495 w 1077159"/>
                <a:gd name="connsiteY38" fmla="*/ 315533 h 704037"/>
                <a:gd name="connsiteX39" fmla="*/ 114248 w 1077159"/>
                <a:gd name="connsiteY39" fmla="*/ 239371 h 704037"/>
                <a:gd name="connsiteX40" fmla="*/ 108807 w 1077159"/>
                <a:gd name="connsiteY40" fmla="*/ 223050 h 704037"/>
                <a:gd name="connsiteX41" fmla="*/ 125128 w 1077159"/>
                <a:gd name="connsiteY41" fmla="*/ 217610 h 704037"/>
                <a:gd name="connsiteX42" fmla="*/ 935410 w 1077159"/>
                <a:gd name="connsiteY42" fmla="*/ 163580 h 704037"/>
                <a:gd name="connsiteX43" fmla="*/ 943570 w 1077159"/>
                <a:gd name="connsiteY43" fmla="*/ 165621 h 704037"/>
                <a:gd name="connsiteX44" fmla="*/ 943570 w 1077159"/>
                <a:gd name="connsiteY44" fmla="*/ 181940 h 704037"/>
                <a:gd name="connsiteX45" fmla="*/ 834766 w 1077159"/>
                <a:gd name="connsiteY45" fmla="*/ 258110 h 704037"/>
                <a:gd name="connsiteX46" fmla="*/ 823886 w 1077159"/>
                <a:gd name="connsiteY46" fmla="*/ 263551 h 704037"/>
                <a:gd name="connsiteX47" fmla="*/ 818446 w 1077159"/>
                <a:gd name="connsiteY47" fmla="*/ 258110 h 704037"/>
                <a:gd name="connsiteX48" fmla="*/ 818446 w 1077159"/>
                <a:gd name="connsiteY48" fmla="*/ 241790 h 704037"/>
                <a:gd name="connsiteX49" fmla="*/ 927250 w 1077159"/>
                <a:gd name="connsiteY49" fmla="*/ 165621 h 704037"/>
                <a:gd name="connsiteX50" fmla="*/ 935410 w 1077159"/>
                <a:gd name="connsiteY50" fmla="*/ 163580 h 704037"/>
                <a:gd name="connsiteX51" fmla="*/ 284254 w 1077159"/>
                <a:gd name="connsiteY51" fmla="*/ 108806 h 704037"/>
                <a:gd name="connsiteX52" fmla="*/ 292412 w 1077159"/>
                <a:gd name="connsiteY52" fmla="*/ 112885 h 704037"/>
                <a:gd name="connsiteX53" fmla="*/ 379456 w 1077159"/>
                <a:gd name="connsiteY53" fmla="*/ 210809 h 704037"/>
                <a:gd name="connsiteX54" fmla="*/ 379456 w 1077159"/>
                <a:gd name="connsiteY54" fmla="*/ 227133 h 704037"/>
                <a:gd name="connsiteX55" fmla="*/ 368576 w 1077159"/>
                <a:gd name="connsiteY55" fmla="*/ 232573 h 704037"/>
                <a:gd name="connsiteX56" fmla="*/ 363139 w 1077159"/>
                <a:gd name="connsiteY56" fmla="*/ 227133 h 704037"/>
                <a:gd name="connsiteX57" fmla="*/ 276095 w 1077159"/>
                <a:gd name="connsiteY57" fmla="*/ 129210 h 704037"/>
                <a:gd name="connsiteX58" fmla="*/ 276095 w 1077159"/>
                <a:gd name="connsiteY58" fmla="*/ 112885 h 704037"/>
                <a:gd name="connsiteX59" fmla="*/ 284254 w 1077159"/>
                <a:gd name="connsiteY59" fmla="*/ 108806 h 704037"/>
                <a:gd name="connsiteX60" fmla="*/ 803283 w 1077159"/>
                <a:gd name="connsiteY60" fmla="*/ 54405 h 704037"/>
                <a:gd name="connsiteX61" fmla="*/ 808724 w 1077159"/>
                <a:gd name="connsiteY61" fmla="*/ 70726 h 704037"/>
                <a:gd name="connsiteX62" fmla="*/ 732555 w 1077159"/>
                <a:gd name="connsiteY62" fmla="*/ 179533 h 704037"/>
                <a:gd name="connsiteX63" fmla="*/ 716236 w 1077159"/>
                <a:gd name="connsiteY63" fmla="*/ 184973 h 704037"/>
                <a:gd name="connsiteX64" fmla="*/ 710795 w 1077159"/>
                <a:gd name="connsiteY64" fmla="*/ 168652 h 704037"/>
                <a:gd name="connsiteX65" fmla="*/ 786964 w 1077159"/>
                <a:gd name="connsiteY65" fmla="*/ 59845 h 704037"/>
                <a:gd name="connsiteX66" fmla="*/ 803283 w 1077159"/>
                <a:gd name="connsiteY66" fmla="*/ 54405 h 704037"/>
                <a:gd name="connsiteX67" fmla="*/ 625625 w 1077159"/>
                <a:gd name="connsiteY67" fmla="*/ 0 h 704037"/>
                <a:gd name="connsiteX68" fmla="*/ 636507 w 1077159"/>
                <a:gd name="connsiteY68" fmla="*/ 10882 h 704037"/>
                <a:gd name="connsiteX69" fmla="*/ 620183 w 1077159"/>
                <a:gd name="connsiteY69" fmla="*/ 141451 h 704037"/>
                <a:gd name="connsiteX70" fmla="*/ 609299 w 1077159"/>
                <a:gd name="connsiteY70" fmla="*/ 152333 h 704037"/>
                <a:gd name="connsiteX71" fmla="*/ 598417 w 1077159"/>
                <a:gd name="connsiteY71" fmla="*/ 141451 h 704037"/>
                <a:gd name="connsiteX72" fmla="*/ 614741 w 1077159"/>
                <a:gd name="connsiteY72" fmla="*/ 10882 h 704037"/>
                <a:gd name="connsiteX73" fmla="*/ 625625 w 1077159"/>
                <a:gd name="connsiteY73" fmla="*/ 0 h 704037"/>
                <a:gd name="connsiteX74" fmla="*/ 440659 w 1077159"/>
                <a:gd name="connsiteY74" fmla="*/ 0 h 704037"/>
                <a:gd name="connsiteX75" fmla="*/ 456979 w 1077159"/>
                <a:gd name="connsiteY75" fmla="*/ 5440 h 704037"/>
                <a:gd name="connsiteX76" fmla="*/ 505943 w 1077159"/>
                <a:gd name="connsiteY76" fmla="*/ 130571 h 704037"/>
                <a:gd name="connsiteX77" fmla="*/ 495063 w 1077159"/>
                <a:gd name="connsiteY77" fmla="*/ 146893 h 704037"/>
                <a:gd name="connsiteX78" fmla="*/ 484182 w 1077159"/>
                <a:gd name="connsiteY78" fmla="*/ 141452 h 704037"/>
                <a:gd name="connsiteX79" fmla="*/ 435217 w 1077159"/>
                <a:gd name="connsiteY79" fmla="*/ 16321 h 704037"/>
                <a:gd name="connsiteX80" fmla="*/ 440659 w 1077159"/>
                <a:gd name="connsiteY80" fmla="*/ 0 h 7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77159" h="704037">
                  <a:moveTo>
                    <a:pt x="930488" y="653712"/>
                  </a:moveTo>
                  <a:cubicBezTo>
                    <a:pt x="932528" y="652352"/>
                    <a:pt x="935247" y="652352"/>
                    <a:pt x="937964" y="655072"/>
                  </a:cubicBezTo>
                  <a:lnTo>
                    <a:pt x="1068535" y="682275"/>
                  </a:lnTo>
                  <a:cubicBezTo>
                    <a:pt x="1073976" y="682275"/>
                    <a:pt x="1079418" y="687716"/>
                    <a:pt x="1073976" y="693156"/>
                  </a:cubicBezTo>
                  <a:cubicBezTo>
                    <a:pt x="1073976" y="698597"/>
                    <a:pt x="1068535" y="704037"/>
                    <a:pt x="1063100" y="704037"/>
                  </a:cubicBezTo>
                  <a:lnTo>
                    <a:pt x="932530" y="671394"/>
                  </a:lnTo>
                  <a:cubicBezTo>
                    <a:pt x="927088" y="671394"/>
                    <a:pt x="921646" y="665953"/>
                    <a:pt x="927088" y="660513"/>
                  </a:cubicBezTo>
                  <a:cubicBezTo>
                    <a:pt x="927088" y="657793"/>
                    <a:pt x="928449" y="655072"/>
                    <a:pt x="930488" y="653712"/>
                  </a:cubicBezTo>
                  <a:close/>
                  <a:moveTo>
                    <a:pt x="10882" y="544015"/>
                  </a:moveTo>
                  <a:lnTo>
                    <a:pt x="141451" y="544015"/>
                  </a:lnTo>
                  <a:cubicBezTo>
                    <a:pt x="146896" y="544015"/>
                    <a:pt x="152333" y="549456"/>
                    <a:pt x="152333" y="554898"/>
                  </a:cubicBezTo>
                  <a:cubicBezTo>
                    <a:pt x="152333" y="560339"/>
                    <a:pt x="146896" y="565780"/>
                    <a:pt x="141451" y="565780"/>
                  </a:cubicBezTo>
                  <a:lnTo>
                    <a:pt x="10882" y="565780"/>
                  </a:lnTo>
                  <a:cubicBezTo>
                    <a:pt x="5438" y="565780"/>
                    <a:pt x="0" y="560339"/>
                    <a:pt x="0" y="554898"/>
                  </a:cubicBezTo>
                  <a:cubicBezTo>
                    <a:pt x="0" y="549456"/>
                    <a:pt x="5438" y="544015"/>
                    <a:pt x="10882" y="544015"/>
                  </a:cubicBezTo>
                  <a:close/>
                  <a:moveTo>
                    <a:pt x="1066277" y="489614"/>
                  </a:moveTo>
                  <a:cubicBezTo>
                    <a:pt x="1071722" y="489614"/>
                    <a:pt x="1077159" y="495056"/>
                    <a:pt x="1077159" y="500496"/>
                  </a:cubicBezTo>
                  <a:cubicBezTo>
                    <a:pt x="1077159" y="505938"/>
                    <a:pt x="1071722" y="511380"/>
                    <a:pt x="1066277" y="511380"/>
                  </a:cubicBezTo>
                  <a:lnTo>
                    <a:pt x="935708" y="527704"/>
                  </a:lnTo>
                  <a:cubicBezTo>
                    <a:pt x="930263" y="527704"/>
                    <a:pt x="924826" y="522262"/>
                    <a:pt x="924826" y="516822"/>
                  </a:cubicBezTo>
                  <a:cubicBezTo>
                    <a:pt x="924826" y="511380"/>
                    <a:pt x="930263" y="505938"/>
                    <a:pt x="935708" y="505938"/>
                  </a:cubicBezTo>
                  <a:close/>
                  <a:moveTo>
                    <a:pt x="60054" y="381703"/>
                  </a:moveTo>
                  <a:cubicBezTo>
                    <a:pt x="62095" y="380343"/>
                    <a:pt x="64815" y="380343"/>
                    <a:pt x="67534" y="383063"/>
                  </a:cubicBezTo>
                  <a:lnTo>
                    <a:pt x="192663" y="426587"/>
                  </a:lnTo>
                  <a:cubicBezTo>
                    <a:pt x="198108" y="426587"/>
                    <a:pt x="203545" y="432029"/>
                    <a:pt x="198108" y="437467"/>
                  </a:cubicBezTo>
                  <a:cubicBezTo>
                    <a:pt x="198108" y="442909"/>
                    <a:pt x="192663" y="448348"/>
                    <a:pt x="187226" y="442909"/>
                  </a:cubicBezTo>
                  <a:lnTo>
                    <a:pt x="62096" y="399385"/>
                  </a:lnTo>
                  <a:cubicBezTo>
                    <a:pt x="56652" y="399385"/>
                    <a:pt x="51215" y="393943"/>
                    <a:pt x="56652" y="388504"/>
                  </a:cubicBezTo>
                  <a:cubicBezTo>
                    <a:pt x="56652" y="385784"/>
                    <a:pt x="58013" y="383063"/>
                    <a:pt x="60054" y="381703"/>
                  </a:cubicBezTo>
                  <a:close/>
                  <a:moveTo>
                    <a:pt x="1055396" y="326413"/>
                  </a:moveTo>
                  <a:cubicBezTo>
                    <a:pt x="1060840" y="326413"/>
                    <a:pt x="1066278" y="326413"/>
                    <a:pt x="1071722" y="331855"/>
                  </a:cubicBezTo>
                  <a:cubicBezTo>
                    <a:pt x="1077160" y="337294"/>
                    <a:pt x="1071722" y="342736"/>
                    <a:pt x="1066278" y="348174"/>
                  </a:cubicBezTo>
                  <a:lnTo>
                    <a:pt x="935708" y="397139"/>
                  </a:lnTo>
                  <a:cubicBezTo>
                    <a:pt x="930263" y="397139"/>
                    <a:pt x="930263" y="391697"/>
                    <a:pt x="924826" y="391697"/>
                  </a:cubicBezTo>
                  <a:cubicBezTo>
                    <a:pt x="924826" y="386258"/>
                    <a:pt x="924826" y="380816"/>
                    <a:pt x="930263" y="375378"/>
                  </a:cubicBezTo>
                  <a:close/>
                  <a:moveTo>
                    <a:pt x="125128" y="217610"/>
                  </a:moveTo>
                  <a:lnTo>
                    <a:pt x="233935" y="293772"/>
                  </a:lnTo>
                  <a:cubicBezTo>
                    <a:pt x="239375" y="299212"/>
                    <a:pt x="239375" y="304653"/>
                    <a:pt x="239375" y="310093"/>
                  </a:cubicBezTo>
                  <a:cubicBezTo>
                    <a:pt x="233935" y="315533"/>
                    <a:pt x="233935" y="315533"/>
                    <a:pt x="228495" y="315533"/>
                  </a:cubicBezTo>
                  <a:lnTo>
                    <a:pt x="114248" y="239371"/>
                  </a:lnTo>
                  <a:cubicBezTo>
                    <a:pt x="108807" y="233930"/>
                    <a:pt x="108807" y="228490"/>
                    <a:pt x="108807" y="223050"/>
                  </a:cubicBezTo>
                  <a:cubicBezTo>
                    <a:pt x="114248" y="217610"/>
                    <a:pt x="119688" y="217610"/>
                    <a:pt x="125128" y="217610"/>
                  </a:cubicBezTo>
                  <a:close/>
                  <a:moveTo>
                    <a:pt x="935410" y="163580"/>
                  </a:moveTo>
                  <a:cubicBezTo>
                    <a:pt x="938130" y="164260"/>
                    <a:pt x="940850" y="165621"/>
                    <a:pt x="943570" y="165621"/>
                  </a:cubicBezTo>
                  <a:cubicBezTo>
                    <a:pt x="949010" y="171062"/>
                    <a:pt x="943570" y="176503"/>
                    <a:pt x="943570" y="181940"/>
                  </a:cubicBezTo>
                  <a:lnTo>
                    <a:pt x="834766" y="258110"/>
                  </a:lnTo>
                  <a:cubicBezTo>
                    <a:pt x="829326" y="263551"/>
                    <a:pt x="823886" y="263551"/>
                    <a:pt x="823886" y="263551"/>
                  </a:cubicBezTo>
                  <a:cubicBezTo>
                    <a:pt x="818446" y="263551"/>
                    <a:pt x="818446" y="263551"/>
                    <a:pt x="818446" y="258110"/>
                  </a:cubicBezTo>
                  <a:cubicBezTo>
                    <a:pt x="813006" y="252668"/>
                    <a:pt x="818446" y="247227"/>
                    <a:pt x="818446" y="241790"/>
                  </a:cubicBezTo>
                  <a:lnTo>
                    <a:pt x="927250" y="165621"/>
                  </a:lnTo>
                  <a:cubicBezTo>
                    <a:pt x="929970" y="162900"/>
                    <a:pt x="932690" y="162900"/>
                    <a:pt x="935410" y="163580"/>
                  </a:cubicBezTo>
                  <a:close/>
                  <a:moveTo>
                    <a:pt x="284254" y="108806"/>
                  </a:moveTo>
                  <a:cubicBezTo>
                    <a:pt x="286974" y="108806"/>
                    <a:pt x="289694" y="110165"/>
                    <a:pt x="292412" y="112885"/>
                  </a:cubicBezTo>
                  <a:lnTo>
                    <a:pt x="379456" y="210809"/>
                  </a:lnTo>
                  <a:cubicBezTo>
                    <a:pt x="384899" y="216254"/>
                    <a:pt x="384899" y="221694"/>
                    <a:pt x="379456" y="227133"/>
                  </a:cubicBezTo>
                  <a:cubicBezTo>
                    <a:pt x="374019" y="232573"/>
                    <a:pt x="368576" y="232573"/>
                    <a:pt x="368576" y="232573"/>
                  </a:cubicBezTo>
                  <a:cubicBezTo>
                    <a:pt x="368576" y="232573"/>
                    <a:pt x="363139" y="232573"/>
                    <a:pt x="363139" y="227133"/>
                  </a:cubicBezTo>
                  <a:lnTo>
                    <a:pt x="276095" y="129210"/>
                  </a:lnTo>
                  <a:cubicBezTo>
                    <a:pt x="270653" y="123764"/>
                    <a:pt x="270653" y="118325"/>
                    <a:pt x="276095" y="112885"/>
                  </a:cubicBezTo>
                  <a:cubicBezTo>
                    <a:pt x="278814" y="110165"/>
                    <a:pt x="281534" y="108806"/>
                    <a:pt x="284254" y="108806"/>
                  </a:cubicBezTo>
                  <a:close/>
                  <a:moveTo>
                    <a:pt x="803283" y="54405"/>
                  </a:moveTo>
                  <a:cubicBezTo>
                    <a:pt x="808724" y="59845"/>
                    <a:pt x="808724" y="65286"/>
                    <a:pt x="808724" y="70726"/>
                  </a:cubicBezTo>
                  <a:lnTo>
                    <a:pt x="732555" y="179533"/>
                  </a:lnTo>
                  <a:cubicBezTo>
                    <a:pt x="721678" y="184973"/>
                    <a:pt x="716236" y="184973"/>
                    <a:pt x="716236" y="184973"/>
                  </a:cubicBezTo>
                  <a:cubicBezTo>
                    <a:pt x="705354" y="179533"/>
                    <a:pt x="705354" y="174092"/>
                    <a:pt x="710795" y="168652"/>
                  </a:cubicBezTo>
                  <a:lnTo>
                    <a:pt x="786964" y="59845"/>
                  </a:lnTo>
                  <a:cubicBezTo>
                    <a:pt x="792400" y="54405"/>
                    <a:pt x="797841" y="54405"/>
                    <a:pt x="803283" y="54405"/>
                  </a:cubicBezTo>
                  <a:close/>
                  <a:moveTo>
                    <a:pt x="625625" y="0"/>
                  </a:moveTo>
                  <a:cubicBezTo>
                    <a:pt x="631067" y="0"/>
                    <a:pt x="636507" y="5437"/>
                    <a:pt x="636507" y="10882"/>
                  </a:cubicBezTo>
                  <a:lnTo>
                    <a:pt x="620183" y="141451"/>
                  </a:lnTo>
                  <a:cubicBezTo>
                    <a:pt x="620183" y="146895"/>
                    <a:pt x="614741" y="152333"/>
                    <a:pt x="609299" y="152333"/>
                  </a:cubicBezTo>
                  <a:cubicBezTo>
                    <a:pt x="603857" y="152333"/>
                    <a:pt x="598417" y="146895"/>
                    <a:pt x="598417" y="141451"/>
                  </a:cubicBezTo>
                  <a:lnTo>
                    <a:pt x="614741" y="10882"/>
                  </a:lnTo>
                  <a:cubicBezTo>
                    <a:pt x="614741" y="5437"/>
                    <a:pt x="620183" y="0"/>
                    <a:pt x="625625" y="0"/>
                  </a:cubicBezTo>
                  <a:close/>
                  <a:moveTo>
                    <a:pt x="440659" y="0"/>
                  </a:moveTo>
                  <a:cubicBezTo>
                    <a:pt x="446098" y="0"/>
                    <a:pt x="451540" y="0"/>
                    <a:pt x="456979" y="5440"/>
                  </a:cubicBezTo>
                  <a:lnTo>
                    <a:pt x="505943" y="130571"/>
                  </a:lnTo>
                  <a:cubicBezTo>
                    <a:pt x="505943" y="136012"/>
                    <a:pt x="500501" y="141452"/>
                    <a:pt x="495063" y="146893"/>
                  </a:cubicBezTo>
                  <a:cubicBezTo>
                    <a:pt x="489621" y="146893"/>
                    <a:pt x="489621" y="141452"/>
                    <a:pt x="484182" y="141452"/>
                  </a:cubicBezTo>
                  <a:lnTo>
                    <a:pt x="435217" y="16321"/>
                  </a:lnTo>
                  <a:cubicBezTo>
                    <a:pt x="435217" y="10881"/>
                    <a:pt x="435217" y="5440"/>
                    <a:pt x="440659" y="0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F742CF95-26E2-EB29-2E44-C7090A80AFA4}"/>
                </a:ext>
              </a:extLst>
            </p:cNvPr>
            <p:cNvSpPr/>
            <p:nvPr/>
          </p:nvSpPr>
          <p:spPr>
            <a:xfrm>
              <a:off x="8349422" y="3974417"/>
              <a:ext cx="946934" cy="79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14313" extrusionOk="0">
                  <a:moveTo>
                    <a:pt x="21484" y="94"/>
                  </a:moveTo>
                  <a:cubicBezTo>
                    <a:pt x="995" y="-1079"/>
                    <a:pt x="-116" y="9086"/>
                    <a:pt x="7" y="11431"/>
                  </a:cubicBezTo>
                  <a:cubicBezTo>
                    <a:pt x="625" y="11138"/>
                    <a:pt x="1365" y="10845"/>
                    <a:pt x="1982" y="10552"/>
                  </a:cubicBezTo>
                  <a:cubicBezTo>
                    <a:pt x="3093" y="10063"/>
                    <a:pt x="4204" y="9574"/>
                    <a:pt x="5191" y="9086"/>
                  </a:cubicBezTo>
                  <a:cubicBezTo>
                    <a:pt x="5315" y="8206"/>
                    <a:pt x="5438" y="7326"/>
                    <a:pt x="5438" y="6447"/>
                  </a:cubicBezTo>
                  <a:cubicBezTo>
                    <a:pt x="5438" y="5469"/>
                    <a:pt x="5438" y="4492"/>
                    <a:pt x="5315" y="3612"/>
                  </a:cubicBezTo>
                  <a:cubicBezTo>
                    <a:pt x="5562" y="4590"/>
                    <a:pt x="5562" y="5567"/>
                    <a:pt x="5685" y="6545"/>
                  </a:cubicBezTo>
                  <a:cubicBezTo>
                    <a:pt x="5685" y="7326"/>
                    <a:pt x="5685" y="8108"/>
                    <a:pt x="5685" y="8988"/>
                  </a:cubicBezTo>
                  <a:cubicBezTo>
                    <a:pt x="6179" y="8792"/>
                    <a:pt x="6673" y="8499"/>
                    <a:pt x="7166" y="8304"/>
                  </a:cubicBezTo>
                  <a:cubicBezTo>
                    <a:pt x="7660" y="8011"/>
                    <a:pt x="8154" y="7815"/>
                    <a:pt x="8771" y="7522"/>
                  </a:cubicBezTo>
                  <a:cubicBezTo>
                    <a:pt x="8894" y="6740"/>
                    <a:pt x="9018" y="5958"/>
                    <a:pt x="9018" y="5274"/>
                  </a:cubicBezTo>
                  <a:cubicBezTo>
                    <a:pt x="9018" y="4492"/>
                    <a:pt x="9018" y="3710"/>
                    <a:pt x="8894" y="2928"/>
                  </a:cubicBezTo>
                  <a:cubicBezTo>
                    <a:pt x="9018" y="3710"/>
                    <a:pt x="9141" y="4492"/>
                    <a:pt x="9141" y="5274"/>
                  </a:cubicBezTo>
                  <a:cubicBezTo>
                    <a:pt x="9141" y="5958"/>
                    <a:pt x="9141" y="6642"/>
                    <a:pt x="9141" y="7326"/>
                  </a:cubicBezTo>
                  <a:cubicBezTo>
                    <a:pt x="10252" y="6740"/>
                    <a:pt x="11239" y="6251"/>
                    <a:pt x="12227" y="5665"/>
                  </a:cubicBezTo>
                  <a:cubicBezTo>
                    <a:pt x="12350" y="5567"/>
                    <a:pt x="12474" y="5567"/>
                    <a:pt x="12597" y="5469"/>
                  </a:cubicBezTo>
                  <a:cubicBezTo>
                    <a:pt x="12721" y="4883"/>
                    <a:pt x="12721" y="4297"/>
                    <a:pt x="12844" y="3710"/>
                  </a:cubicBezTo>
                  <a:cubicBezTo>
                    <a:pt x="12844" y="3124"/>
                    <a:pt x="12844" y="2440"/>
                    <a:pt x="12844" y="1853"/>
                  </a:cubicBezTo>
                  <a:cubicBezTo>
                    <a:pt x="12967" y="2440"/>
                    <a:pt x="12967" y="3124"/>
                    <a:pt x="13091" y="3710"/>
                  </a:cubicBezTo>
                  <a:cubicBezTo>
                    <a:pt x="13091" y="4199"/>
                    <a:pt x="13091" y="4785"/>
                    <a:pt x="13091" y="5274"/>
                  </a:cubicBezTo>
                  <a:cubicBezTo>
                    <a:pt x="14572" y="4492"/>
                    <a:pt x="15930" y="3612"/>
                    <a:pt x="17287" y="2733"/>
                  </a:cubicBezTo>
                  <a:cubicBezTo>
                    <a:pt x="15806" y="3808"/>
                    <a:pt x="14325" y="4883"/>
                    <a:pt x="12721" y="5860"/>
                  </a:cubicBezTo>
                  <a:cubicBezTo>
                    <a:pt x="12350" y="6154"/>
                    <a:pt x="11857" y="6349"/>
                    <a:pt x="11486" y="6642"/>
                  </a:cubicBezTo>
                  <a:cubicBezTo>
                    <a:pt x="12350" y="6740"/>
                    <a:pt x="13091" y="6935"/>
                    <a:pt x="13955" y="7033"/>
                  </a:cubicBezTo>
                  <a:cubicBezTo>
                    <a:pt x="14942" y="7229"/>
                    <a:pt x="15930" y="7424"/>
                    <a:pt x="16917" y="7815"/>
                  </a:cubicBezTo>
                  <a:cubicBezTo>
                    <a:pt x="15930" y="7522"/>
                    <a:pt x="14942" y="7326"/>
                    <a:pt x="13955" y="7229"/>
                  </a:cubicBezTo>
                  <a:cubicBezTo>
                    <a:pt x="12967" y="7131"/>
                    <a:pt x="12103" y="7033"/>
                    <a:pt x="11116" y="6935"/>
                  </a:cubicBezTo>
                  <a:cubicBezTo>
                    <a:pt x="10129" y="7522"/>
                    <a:pt x="9018" y="8206"/>
                    <a:pt x="8030" y="8695"/>
                  </a:cubicBezTo>
                  <a:cubicBezTo>
                    <a:pt x="9018" y="8792"/>
                    <a:pt x="10005" y="8988"/>
                    <a:pt x="10993" y="9183"/>
                  </a:cubicBezTo>
                  <a:cubicBezTo>
                    <a:pt x="12227" y="9379"/>
                    <a:pt x="13338" y="9672"/>
                    <a:pt x="14449" y="10063"/>
                  </a:cubicBezTo>
                  <a:cubicBezTo>
                    <a:pt x="13338" y="9770"/>
                    <a:pt x="12103" y="9574"/>
                    <a:pt x="10869" y="9379"/>
                  </a:cubicBezTo>
                  <a:cubicBezTo>
                    <a:pt x="9758" y="9183"/>
                    <a:pt x="8524" y="9086"/>
                    <a:pt x="7413" y="8988"/>
                  </a:cubicBezTo>
                  <a:cubicBezTo>
                    <a:pt x="6302" y="9574"/>
                    <a:pt x="5315" y="10161"/>
                    <a:pt x="4204" y="10747"/>
                  </a:cubicBezTo>
                  <a:cubicBezTo>
                    <a:pt x="5068" y="10845"/>
                    <a:pt x="5932" y="11040"/>
                    <a:pt x="6796" y="11236"/>
                  </a:cubicBezTo>
                  <a:cubicBezTo>
                    <a:pt x="8030" y="11431"/>
                    <a:pt x="9141" y="11725"/>
                    <a:pt x="10252" y="12116"/>
                  </a:cubicBezTo>
                  <a:cubicBezTo>
                    <a:pt x="9141" y="11822"/>
                    <a:pt x="7907" y="11627"/>
                    <a:pt x="6673" y="11431"/>
                  </a:cubicBezTo>
                  <a:cubicBezTo>
                    <a:pt x="5685" y="11236"/>
                    <a:pt x="4574" y="11138"/>
                    <a:pt x="3587" y="11040"/>
                  </a:cubicBezTo>
                  <a:cubicBezTo>
                    <a:pt x="3340" y="11236"/>
                    <a:pt x="2970" y="11334"/>
                    <a:pt x="2723" y="11529"/>
                  </a:cubicBezTo>
                  <a:cubicBezTo>
                    <a:pt x="2106" y="11822"/>
                    <a:pt x="1489" y="12116"/>
                    <a:pt x="871" y="12409"/>
                  </a:cubicBezTo>
                  <a:cubicBezTo>
                    <a:pt x="16300" y="20521"/>
                    <a:pt x="21484" y="94"/>
                    <a:pt x="21484" y="94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A96F6FF3-A8CA-7F30-8E1D-FE8950E901A5}"/>
                </a:ext>
              </a:extLst>
            </p:cNvPr>
            <p:cNvSpPr/>
            <p:nvPr/>
          </p:nvSpPr>
          <p:spPr>
            <a:xfrm>
              <a:off x="7712812" y="4983707"/>
              <a:ext cx="832352" cy="64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58" h="16029" extrusionOk="0">
                  <a:moveTo>
                    <a:pt x="0" y="178"/>
                  </a:moveTo>
                  <a:cubicBezTo>
                    <a:pt x="4035" y="18961"/>
                    <a:pt x="14360" y="16278"/>
                    <a:pt x="16853" y="15339"/>
                  </a:cubicBezTo>
                  <a:cubicBezTo>
                    <a:pt x="16378" y="14802"/>
                    <a:pt x="16022" y="14399"/>
                    <a:pt x="15547" y="13863"/>
                  </a:cubicBezTo>
                  <a:cubicBezTo>
                    <a:pt x="14835" y="13058"/>
                    <a:pt x="14004" y="12253"/>
                    <a:pt x="13292" y="11448"/>
                  </a:cubicBezTo>
                  <a:cubicBezTo>
                    <a:pt x="12343" y="11582"/>
                    <a:pt x="11512" y="11850"/>
                    <a:pt x="10563" y="12119"/>
                  </a:cubicBezTo>
                  <a:cubicBezTo>
                    <a:pt x="9613" y="12387"/>
                    <a:pt x="8664" y="12790"/>
                    <a:pt x="7714" y="13192"/>
                  </a:cubicBezTo>
                  <a:cubicBezTo>
                    <a:pt x="8664" y="12655"/>
                    <a:pt x="9613" y="12253"/>
                    <a:pt x="10563" y="11850"/>
                  </a:cubicBezTo>
                  <a:cubicBezTo>
                    <a:pt x="11393" y="11582"/>
                    <a:pt x="12105" y="11314"/>
                    <a:pt x="12936" y="11045"/>
                  </a:cubicBezTo>
                  <a:cubicBezTo>
                    <a:pt x="12580" y="10643"/>
                    <a:pt x="12224" y="10375"/>
                    <a:pt x="11868" y="9972"/>
                  </a:cubicBezTo>
                  <a:cubicBezTo>
                    <a:pt x="11512" y="9570"/>
                    <a:pt x="11156" y="9167"/>
                    <a:pt x="10681" y="8899"/>
                  </a:cubicBezTo>
                  <a:cubicBezTo>
                    <a:pt x="9851" y="9033"/>
                    <a:pt x="9138" y="9301"/>
                    <a:pt x="8308" y="9436"/>
                  </a:cubicBezTo>
                  <a:cubicBezTo>
                    <a:pt x="7477" y="9704"/>
                    <a:pt x="6765" y="9972"/>
                    <a:pt x="5934" y="10375"/>
                  </a:cubicBezTo>
                  <a:cubicBezTo>
                    <a:pt x="6646" y="9972"/>
                    <a:pt x="7477" y="9570"/>
                    <a:pt x="8308" y="9301"/>
                  </a:cubicBezTo>
                  <a:cubicBezTo>
                    <a:pt x="9020" y="9033"/>
                    <a:pt x="9732" y="8765"/>
                    <a:pt x="10444" y="8631"/>
                  </a:cubicBezTo>
                  <a:cubicBezTo>
                    <a:pt x="9613" y="7826"/>
                    <a:pt x="8782" y="7155"/>
                    <a:pt x="7952" y="6484"/>
                  </a:cubicBezTo>
                  <a:cubicBezTo>
                    <a:pt x="7833" y="6350"/>
                    <a:pt x="7833" y="6350"/>
                    <a:pt x="7714" y="6216"/>
                  </a:cubicBezTo>
                  <a:cubicBezTo>
                    <a:pt x="7121" y="6350"/>
                    <a:pt x="6527" y="6484"/>
                    <a:pt x="5934" y="6618"/>
                  </a:cubicBezTo>
                  <a:cubicBezTo>
                    <a:pt x="5341" y="6752"/>
                    <a:pt x="4747" y="7021"/>
                    <a:pt x="4154" y="7289"/>
                  </a:cubicBezTo>
                  <a:cubicBezTo>
                    <a:pt x="4747" y="7021"/>
                    <a:pt x="5341" y="6618"/>
                    <a:pt x="5934" y="6484"/>
                  </a:cubicBezTo>
                  <a:cubicBezTo>
                    <a:pt x="6409" y="6216"/>
                    <a:pt x="7002" y="6081"/>
                    <a:pt x="7477" y="5947"/>
                  </a:cubicBezTo>
                  <a:cubicBezTo>
                    <a:pt x="6290" y="5008"/>
                    <a:pt x="5103" y="3935"/>
                    <a:pt x="3916" y="3130"/>
                  </a:cubicBezTo>
                  <a:cubicBezTo>
                    <a:pt x="5341" y="4069"/>
                    <a:pt x="6765" y="5008"/>
                    <a:pt x="8189" y="6081"/>
                  </a:cubicBezTo>
                  <a:cubicBezTo>
                    <a:pt x="8545" y="6350"/>
                    <a:pt x="8901" y="6618"/>
                    <a:pt x="9257" y="6886"/>
                  </a:cubicBezTo>
                  <a:cubicBezTo>
                    <a:pt x="9138" y="6081"/>
                    <a:pt x="9138" y="5277"/>
                    <a:pt x="9020" y="4472"/>
                  </a:cubicBezTo>
                  <a:cubicBezTo>
                    <a:pt x="9020" y="3532"/>
                    <a:pt x="8901" y="2593"/>
                    <a:pt x="9020" y="1654"/>
                  </a:cubicBezTo>
                  <a:cubicBezTo>
                    <a:pt x="9020" y="2593"/>
                    <a:pt x="9020" y="3532"/>
                    <a:pt x="9138" y="4472"/>
                  </a:cubicBezTo>
                  <a:cubicBezTo>
                    <a:pt x="9257" y="5411"/>
                    <a:pt x="9376" y="6216"/>
                    <a:pt x="9495" y="7155"/>
                  </a:cubicBezTo>
                  <a:cubicBezTo>
                    <a:pt x="10325" y="7826"/>
                    <a:pt x="11275" y="8496"/>
                    <a:pt x="12106" y="9301"/>
                  </a:cubicBezTo>
                  <a:cubicBezTo>
                    <a:pt x="11987" y="8362"/>
                    <a:pt x="11868" y="7423"/>
                    <a:pt x="11868" y="6484"/>
                  </a:cubicBezTo>
                  <a:cubicBezTo>
                    <a:pt x="11749" y="5277"/>
                    <a:pt x="11749" y="4203"/>
                    <a:pt x="11868" y="2996"/>
                  </a:cubicBezTo>
                  <a:cubicBezTo>
                    <a:pt x="11868" y="4203"/>
                    <a:pt x="11987" y="5277"/>
                    <a:pt x="12106" y="6350"/>
                  </a:cubicBezTo>
                  <a:cubicBezTo>
                    <a:pt x="12224" y="7423"/>
                    <a:pt x="12343" y="8496"/>
                    <a:pt x="12580" y="9570"/>
                  </a:cubicBezTo>
                  <a:cubicBezTo>
                    <a:pt x="13411" y="10375"/>
                    <a:pt x="14242" y="11045"/>
                    <a:pt x="15073" y="11850"/>
                  </a:cubicBezTo>
                  <a:cubicBezTo>
                    <a:pt x="14954" y="11045"/>
                    <a:pt x="14954" y="10241"/>
                    <a:pt x="14835" y="9301"/>
                  </a:cubicBezTo>
                  <a:cubicBezTo>
                    <a:pt x="14716" y="8094"/>
                    <a:pt x="14716" y="7021"/>
                    <a:pt x="14835" y="5813"/>
                  </a:cubicBezTo>
                  <a:cubicBezTo>
                    <a:pt x="14835" y="7021"/>
                    <a:pt x="14954" y="8094"/>
                    <a:pt x="15073" y="9167"/>
                  </a:cubicBezTo>
                  <a:cubicBezTo>
                    <a:pt x="15191" y="10106"/>
                    <a:pt x="15310" y="11180"/>
                    <a:pt x="15547" y="12119"/>
                  </a:cubicBezTo>
                  <a:cubicBezTo>
                    <a:pt x="15785" y="12387"/>
                    <a:pt x="16022" y="12521"/>
                    <a:pt x="16259" y="12790"/>
                  </a:cubicBezTo>
                  <a:cubicBezTo>
                    <a:pt x="16734" y="13192"/>
                    <a:pt x="17209" y="13729"/>
                    <a:pt x="17684" y="14131"/>
                  </a:cubicBezTo>
                  <a:cubicBezTo>
                    <a:pt x="21600" y="-2639"/>
                    <a:pt x="0" y="178"/>
                    <a:pt x="0" y="178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id="{93073BB5-EC78-D618-CD66-77B02CFECE73}"/>
              </a:ext>
            </a:extLst>
          </p:cNvPr>
          <p:cNvGrpSpPr>
            <a:grpSpLocks noChangeAspect="1"/>
          </p:cNvGrpSpPr>
          <p:nvPr/>
        </p:nvGrpSpPr>
        <p:grpSpPr>
          <a:xfrm>
            <a:off x="2479896" y="3807019"/>
            <a:ext cx="1330104" cy="3057431"/>
            <a:chOff x="2895645" y="1743953"/>
            <a:chExt cx="1985652" cy="4564299"/>
          </a:xfrm>
        </p:grpSpPr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3B908276-6670-37A6-A50A-054AC46EDA07}"/>
                </a:ext>
              </a:extLst>
            </p:cNvPr>
            <p:cNvSpPr/>
            <p:nvPr/>
          </p:nvSpPr>
          <p:spPr>
            <a:xfrm>
              <a:off x="2895645" y="2940787"/>
              <a:ext cx="1146172" cy="336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0" h="21600" extrusionOk="0">
                  <a:moveTo>
                    <a:pt x="482" y="21600"/>
                  </a:moveTo>
                  <a:cubicBezTo>
                    <a:pt x="293" y="21600"/>
                    <a:pt x="198" y="21565"/>
                    <a:pt x="103" y="21530"/>
                  </a:cubicBezTo>
                  <a:cubicBezTo>
                    <a:pt x="-86" y="21460"/>
                    <a:pt x="9" y="21321"/>
                    <a:pt x="198" y="21251"/>
                  </a:cubicBezTo>
                  <a:cubicBezTo>
                    <a:pt x="293" y="21251"/>
                    <a:pt x="5788" y="19681"/>
                    <a:pt x="10714" y="16331"/>
                  </a:cubicBezTo>
                  <a:cubicBezTo>
                    <a:pt x="15356" y="13225"/>
                    <a:pt x="20377" y="7921"/>
                    <a:pt x="18482" y="209"/>
                  </a:cubicBezTo>
                  <a:cubicBezTo>
                    <a:pt x="18482" y="105"/>
                    <a:pt x="18672" y="0"/>
                    <a:pt x="18956" y="0"/>
                  </a:cubicBezTo>
                  <a:cubicBezTo>
                    <a:pt x="19240" y="0"/>
                    <a:pt x="19525" y="70"/>
                    <a:pt x="19525" y="174"/>
                  </a:cubicBezTo>
                  <a:cubicBezTo>
                    <a:pt x="21514" y="7991"/>
                    <a:pt x="16303" y="13365"/>
                    <a:pt x="11661" y="16505"/>
                  </a:cubicBezTo>
                  <a:cubicBezTo>
                    <a:pt x="6546" y="19925"/>
                    <a:pt x="1051" y="21460"/>
                    <a:pt x="861" y="21530"/>
                  </a:cubicBezTo>
                  <a:cubicBezTo>
                    <a:pt x="672" y="21565"/>
                    <a:pt x="577" y="21600"/>
                    <a:pt x="482" y="21600"/>
                  </a:cubicBezTo>
                  <a:close/>
                </a:path>
              </a:pathLst>
            </a:custGeom>
            <a:solidFill>
              <a:srgbClr val="19934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206FFD8B-B606-215D-B4E8-F24AEE64F6A2}"/>
                </a:ext>
              </a:extLst>
            </p:cNvPr>
            <p:cNvSpPr/>
            <p:nvPr/>
          </p:nvSpPr>
          <p:spPr>
            <a:xfrm>
              <a:off x="3439661" y="2015965"/>
              <a:ext cx="824132" cy="109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2" h="20716" extrusionOk="0">
                  <a:moveTo>
                    <a:pt x="7408" y="253"/>
                  </a:moveTo>
                  <a:cubicBezTo>
                    <a:pt x="1528" y="1286"/>
                    <a:pt x="-1028" y="5317"/>
                    <a:pt x="378" y="10278"/>
                  </a:cubicBezTo>
                  <a:cubicBezTo>
                    <a:pt x="1784" y="15238"/>
                    <a:pt x="8302" y="13792"/>
                    <a:pt x="9197" y="16995"/>
                  </a:cubicBezTo>
                  <a:cubicBezTo>
                    <a:pt x="9580" y="18236"/>
                    <a:pt x="10219" y="20716"/>
                    <a:pt x="10219" y="20716"/>
                  </a:cubicBezTo>
                  <a:lnTo>
                    <a:pt x="13031" y="20199"/>
                  </a:lnTo>
                  <a:lnTo>
                    <a:pt x="15843" y="19683"/>
                  </a:lnTo>
                  <a:cubicBezTo>
                    <a:pt x="15843" y="19683"/>
                    <a:pt x="15204" y="17202"/>
                    <a:pt x="14821" y="15962"/>
                  </a:cubicBezTo>
                  <a:cubicBezTo>
                    <a:pt x="13926" y="12655"/>
                    <a:pt x="20572" y="11725"/>
                    <a:pt x="19166" y="6764"/>
                  </a:cubicBezTo>
                  <a:cubicBezTo>
                    <a:pt x="17760" y="1906"/>
                    <a:pt x="13287" y="-884"/>
                    <a:pt x="7408" y="253"/>
                  </a:cubicBezTo>
                  <a:close/>
                </a:path>
              </a:pathLst>
            </a:custGeom>
            <a:solidFill>
              <a:srgbClr val="F9AE3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990F1B3D-BC43-C663-EC0A-B297D18A02A7}"/>
                </a:ext>
              </a:extLst>
            </p:cNvPr>
            <p:cNvSpPr/>
            <p:nvPr/>
          </p:nvSpPr>
          <p:spPr>
            <a:xfrm>
              <a:off x="3929274" y="3103996"/>
              <a:ext cx="163205" cy="163205"/>
            </a:xfrm>
            <a:prstGeom prst="ellipse">
              <a:avLst/>
            </a:prstGeom>
            <a:solidFill>
              <a:srgbClr val="8082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2437D46D-778D-6065-1654-6DEB886C6AD0}"/>
                </a:ext>
              </a:extLst>
            </p:cNvPr>
            <p:cNvSpPr/>
            <p:nvPr/>
          </p:nvSpPr>
          <p:spPr>
            <a:xfrm>
              <a:off x="3602861" y="2287969"/>
              <a:ext cx="440653" cy="69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74" extrusionOk="0">
                  <a:moveTo>
                    <a:pt x="20105" y="20461"/>
                  </a:moveTo>
                  <a:lnTo>
                    <a:pt x="18804" y="20630"/>
                  </a:lnTo>
                  <a:lnTo>
                    <a:pt x="13599" y="5780"/>
                  </a:lnTo>
                  <a:cubicBezTo>
                    <a:pt x="12558" y="5949"/>
                    <a:pt x="11777" y="6118"/>
                    <a:pt x="11517" y="6118"/>
                  </a:cubicBezTo>
                  <a:cubicBezTo>
                    <a:pt x="11517" y="6118"/>
                    <a:pt x="10736" y="6287"/>
                    <a:pt x="9435" y="6455"/>
                  </a:cubicBezTo>
                  <a:lnTo>
                    <a:pt x="14640" y="21305"/>
                  </a:lnTo>
                  <a:lnTo>
                    <a:pt x="13339" y="21474"/>
                  </a:lnTo>
                  <a:lnTo>
                    <a:pt x="8134" y="6624"/>
                  </a:lnTo>
                  <a:cubicBezTo>
                    <a:pt x="5531" y="6961"/>
                    <a:pt x="2408" y="7130"/>
                    <a:pt x="1367" y="6793"/>
                  </a:cubicBezTo>
                  <a:cubicBezTo>
                    <a:pt x="326" y="6455"/>
                    <a:pt x="-194" y="5105"/>
                    <a:pt x="66" y="4093"/>
                  </a:cubicBezTo>
                  <a:cubicBezTo>
                    <a:pt x="326" y="3249"/>
                    <a:pt x="1107" y="2574"/>
                    <a:pt x="2408" y="2405"/>
                  </a:cubicBezTo>
                  <a:cubicBezTo>
                    <a:pt x="6312" y="1730"/>
                    <a:pt x="8654" y="3755"/>
                    <a:pt x="9175" y="5611"/>
                  </a:cubicBezTo>
                  <a:lnTo>
                    <a:pt x="9175" y="5780"/>
                  </a:lnTo>
                  <a:cubicBezTo>
                    <a:pt x="10476" y="5611"/>
                    <a:pt x="11777" y="5443"/>
                    <a:pt x="13078" y="5105"/>
                  </a:cubicBezTo>
                  <a:lnTo>
                    <a:pt x="13078" y="4936"/>
                  </a:lnTo>
                  <a:cubicBezTo>
                    <a:pt x="12298" y="2912"/>
                    <a:pt x="13078" y="718"/>
                    <a:pt x="16982" y="43"/>
                  </a:cubicBezTo>
                  <a:cubicBezTo>
                    <a:pt x="18283" y="-126"/>
                    <a:pt x="19324" y="212"/>
                    <a:pt x="20105" y="887"/>
                  </a:cubicBezTo>
                  <a:cubicBezTo>
                    <a:pt x="21146" y="1730"/>
                    <a:pt x="21406" y="3080"/>
                    <a:pt x="20625" y="3755"/>
                  </a:cubicBezTo>
                  <a:cubicBezTo>
                    <a:pt x="19845" y="4430"/>
                    <a:pt x="16982" y="5105"/>
                    <a:pt x="14379" y="5612"/>
                  </a:cubicBezTo>
                  <a:lnTo>
                    <a:pt x="20105" y="20461"/>
                  </a:lnTo>
                  <a:close/>
                  <a:moveTo>
                    <a:pt x="2669" y="3080"/>
                  </a:moveTo>
                  <a:cubicBezTo>
                    <a:pt x="1888" y="3249"/>
                    <a:pt x="1628" y="3586"/>
                    <a:pt x="1367" y="4093"/>
                  </a:cubicBezTo>
                  <a:cubicBezTo>
                    <a:pt x="1107" y="4936"/>
                    <a:pt x="1628" y="5780"/>
                    <a:pt x="2148" y="5949"/>
                  </a:cubicBezTo>
                  <a:cubicBezTo>
                    <a:pt x="2669" y="6118"/>
                    <a:pt x="5271" y="6118"/>
                    <a:pt x="8134" y="5780"/>
                  </a:cubicBezTo>
                  <a:lnTo>
                    <a:pt x="8134" y="5780"/>
                  </a:lnTo>
                  <a:cubicBezTo>
                    <a:pt x="7353" y="3586"/>
                    <a:pt x="5531" y="2743"/>
                    <a:pt x="2669" y="3080"/>
                  </a:cubicBezTo>
                  <a:close/>
                  <a:moveTo>
                    <a:pt x="17502" y="886"/>
                  </a:moveTo>
                  <a:cubicBezTo>
                    <a:pt x="14900" y="1224"/>
                    <a:pt x="13599" y="2743"/>
                    <a:pt x="14380" y="4768"/>
                  </a:cubicBezTo>
                  <a:lnTo>
                    <a:pt x="14380" y="4768"/>
                  </a:lnTo>
                  <a:cubicBezTo>
                    <a:pt x="16982" y="4261"/>
                    <a:pt x="19584" y="3586"/>
                    <a:pt x="19845" y="3249"/>
                  </a:cubicBezTo>
                  <a:cubicBezTo>
                    <a:pt x="20105" y="2912"/>
                    <a:pt x="20105" y="2068"/>
                    <a:pt x="19324" y="1393"/>
                  </a:cubicBezTo>
                  <a:cubicBezTo>
                    <a:pt x="18804" y="886"/>
                    <a:pt x="18283" y="718"/>
                    <a:pt x="17502" y="886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9285F8F9-4EFD-CABF-2686-B037374C4452}"/>
                </a:ext>
              </a:extLst>
            </p:cNvPr>
            <p:cNvSpPr/>
            <p:nvPr/>
          </p:nvSpPr>
          <p:spPr>
            <a:xfrm>
              <a:off x="3814166" y="2921871"/>
              <a:ext cx="312226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208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BCF28457-1B9C-4A5C-D78C-2FD3970FEBB8}"/>
                </a:ext>
              </a:extLst>
            </p:cNvPr>
            <p:cNvSpPr/>
            <p:nvPr/>
          </p:nvSpPr>
          <p:spPr>
            <a:xfrm>
              <a:off x="3820471" y="2995189"/>
              <a:ext cx="312543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574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184F4FB-2C42-A990-4468-0F551495AE9B}"/>
                </a:ext>
              </a:extLst>
            </p:cNvPr>
            <p:cNvSpPr/>
            <p:nvPr/>
          </p:nvSpPr>
          <p:spPr>
            <a:xfrm>
              <a:off x="3843346" y="3068507"/>
              <a:ext cx="312543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574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Freeform: Shape 155">
              <a:extLst>
                <a:ext uri="{FF2B5EF4-FFF2-40B4-BE49-F238E27FC236}">
                  <a16:creationId xmlns:a16="http://schemas.microsoft.com/office/drawing/2014/main" id="{D3E01680-8169-2A80-722D-43097F9200CB}"/>
                </a:ext>
              </a:extLst>
            </p:cNvPr>
            <p:cNvSpPr/>
            <p:nvPr/>
          </p:nvSpPr>
          <p:spPr>
            <a:xfrm>
              <a:off x="3222050" y="1743953"/>
              <a:ext cx="1273001" cy="897630"/>
            </a:xfrm>
            <a:custGeom>
              <a:avLst/>
              <a:gdLst>
                <a:gd name="connsiteX0" fmla="*/ 157773 w 1273001"/>
                <a:gd name="connsiteY0" fmla="*/ 816028 h 897630"/>
                <a:gd name="connsiteX1" fmla="*/ 174094 w 1273001"/>
                <a:gd name="connsiteY1" fmla="*/ 821468 h 897630"/>
                <a:gd name="connsiteX2" fmla="*/ 168654 w 1273001"/>
                <a:gd name="connsiteY2" fmla="*/ 837789 h 897630"/>
                <a:gd name="connsiteX3" fmla="*/ 16321 w 1273001"/>
                <a:gd name="connsiteY3" fmla="*/ 897630 h 897630"/>
                <a:gd name="connsiteX4" fmla="*/ 0 w 1273001"/>
                <a:gd name="connsiteY4" fmla="*/ 886750 h 897630"/>
                <a:gd name="connsiteX5" fmla="*/ 5441 w 1273001"/>
                <a:gd name="connsiteY5" fmla="*/ 870429 h 897630"/>
                <a:gd name="connsiteX6" fmla="*/ 10884 w 1273001"/>
                <a:gd name="connsiteY6" fmla="*/ 707220 h 897630"/>
                <a:gd name="connsiteX7" fmla="*/ 168651 w 1273001"/>
                <a:gd name="connsiteY7" fmla="*/ 707220 h 897630"/>
                <a:gd name="connsiteX8" fmla="*/ 179535 w 1273001"/>
                <a:gd name="connsiteY8" fmla="*/ 718102 h 897630"/>
                <a:gd name="connsiteX9" fmla="*/ 174089 w 1273001"/>
                <a:gd name="connsiteY9" fmla="*/ 728985 h 897630"/>
                <a:gd name="connsiteX10" fmla="*/ 10884 w 1273001"/>
                <a:gd name="connsiteY10" fmla="*/ 728985 h 897630"/>
                <a:gd name="connsiteX11" fmla="*/ 0 w 1273001"/>
                <a:gd name="connsiteY11" fmla="*/ 718102 h 897630"/>
                <a:gd name="connsiteX12" fmla="*/ 10884 w 1273001"/>
                <a:gd name="connsiteY12" fmla="*/ 707220 h 897630"/>
                <a:gd name="connsiteX13" fmla="*/ 1256679 w 1273001"/>
                <a:gd name="connsiteY13" fmla="*/ 598417 h 897630"/>
                <a:gd name="connsiteX14" fmla="*/ 1273001 w 1273001"/>
                <a:gd name="connsiteY14" fmla="*/ 609299 h 897630"/>
                <a:gd name="connsiteX15" fmla="*/ 1262117 w 1273001"/>
                <a:gd name="connsiteY15" fmla="*/ 625623 h 897630"/>
                <a:gd name="connsiteX16" fmla="*/ 1104353 w 1273001"/>
                <a:gd name="connsiteY16" fmla="*/ 641947 h 897630"/>
                <a:gd name="connsiteX17" fmla="*/ 1088031 w 1273001"/>
                <a:gd name="connsiteY17" fmla="*/ 631064 h 897630"/>
                <a:gd name="connsiteX18" fmla="*/ 1098915 w 1273001"/>
                <a:gd name="connsiteY18" fmla="*/ 614741 h 897630"/>
                <a:gd name="connsiteX19" fmla="*/ 16324 w 1273001"/>
                <a:gd name="connsiteY19" fmla="*/ 489618 h 897630"/>
                <a:gd name="connsiteX20" fmla="*/ 168649 w 1273001"/>
                <a:gd name="connsiteY20" fmla="*/ 527701 h 897630"/>
                <a:gd name="connsiteX21" fmla="*/ 179529 w 1273001"/>
                <a:gd name="connsiteY21" fmla="*/ 544023 h 897630"/>
                <a:gd name="connsiteX22" fmla="*/ 168649 w 1273001"/>
                <a:gd name="connsiteY22" fmla="*/ 554904 h 897630"/>
                <a:gd name="connsiteX23" fmla="*/ 163205 w 1273001"/>
                <a:gd name="connsiteY23" fmla="*/ 554904 h 897630"/>
                <a:gd name="connsiteX24" fmla="*/ 10880 w 1273001"/>
                <a:gd name="connsiteY24" fmla="*/ 516820 h 897630"/>
                <a:gd name="connsiteX25" fmla="*/ 0 w 1273001"/>
                <a:gd name="connsiteY25" fmla="*/ 500499 h 897630"/>
                <a:gd name="connsiteX26" fmla="*/ 16324 w 1273001"/>
                <a:gd name="connsiteY26" fmla="*/ 489618 h 897630"/>
                <a:gd name="connsiteX27" fmla="*/ 1192981 w 1273001"/>
                <a:gd name="connsiteY27" fmla="*/ 436110 h 897630"/>
                <a:gd name="connsiteX28" fmla="*/ 1199102 w 1273001"/>
                <a:gd name="connsiteY28" fmla="*/ 442911 h 897630"/>
                <a:gd name="connsiteX29" fmla="*/ 1193661 w 1273001"/>
                <a:gd name="connsiteY29" fmla="*/ 459232 h 897630"/>
                <a:gd name="connsiteX30" fmla="*/ 1052208 w 1273001"/>
                <a:gd name="connsiteY30" fmla="*/ 529957 h 897630"/>
                <a:gd name="connsiteX31" fmla="*/ 1035887 w 1273001"/>
                <a:gd name="connsiteY31" fmla="*/ 524516 h 897630"/>
                <a:gd name="connsiteX32" fmla="*/ 1041328 w 1273001"/>
                <a:gd name="connsiteY32" fmla="*/ 508195 h 897630"/>
                <a:gd name="connsiteX33" fmla="*/ 1182780 w 1273001"/>
                <a:gd name="connsiteY33" fmla="*/ 437470 h 897630"/>
                <a:gd name="connsiteX34" fmla="*/ 1192981 w 1273001"/>
                <a:gd name="connsiteY34" fmla="*/ 436110 h 897630"/>
                <a:gd name="connsiteX35" fmla="*/ 119221 w 1273001"/>
                <a:gd name="connsiteY35" fmla="*/ 272902 h 897630"/>
                <a:gd name="connsiteX36" fmla="*/ 127381 w 1273001"/>
                <a:gd name="connsiteY36" fmla="*/ 274262 h 897630"/>
                <a:gd name="connsiteX37" fmla="*/ 268834 w 1273001"/>
                <a:gd name="connsiteY37" fmla="*/ 350428 h 897630"/>
                <a:gd name="connsiteX38" fmla="*/ 274274 w 1273001"/>
                <a:gd name="connsiteY38" fmla="*/ 366747 h 897630"/>
                <a:gd name="connsiteX39" fmla="*/ 268834 w 1273001"/>
                <a:gd name="connsiteY39" fmla="*/ 372188 h 897630"/>
                <a:gd name="connsiteX40" fmla="*/ 257953 w 1273001"/>
                <a:gd name="connsiteY40" fmla="*/ 372188 h 897630"/>
                <a:gd name="connsiteX41" fmla="*/ 116500 w 1273001"/>
                <a:gd name="connsiteY41" fmla="*/ 296022 h 897630"/>
                <a:gd name="connsiteX42" fmla="*/ 111060 w 1273001"/>
                <a:gd name="connsiteY42" fmla="*/ 279703 h 897630"/>
                <a:gd name="connsiteX43" fmla="*/ 119221 w 1273001"/>
                <a:gd name="connsiteY43" fmla="*/ 272902 h 897630"/>
                <a:gd name="connsiteX44" fmla="*/ 1111156 w 1273001"/>
                <a:gd name="connsiteY44" fmla="*/ 217611 h 897630"/>
                <a:gd name="connsiteX45" fmla="*/ 1119316 w 1273001"/>
                <a:gd name="connsiteY45" fmla="*/ 221691 h 897630"/>
                <a:gd name="connsiteX46" fmla="*/ 1119316 w 1273001"/>
                <a:gd name="connsiteY46" fmla="*/ 238012 h 897630"/>
                <a:gd name="connsiteX47" fmla="*/ 994189 w 1273001"/>
                <a:gd name="connsiteY47" fmla="*/ 346817 h 897630"/>
                <a:gd name="connsiteX48" fmla="*/ 983308 w 1273001"/>
                <a:gd name="connsiteY48" fmla="*/ 341377 h 897630"/>
                <a:gd name="connsiteX49" fmla="*/ 983308 w 1273001"/>
                <a:gd name="connsiteY49" fmla="*/ 325056 h 897630"/>
                <a:gd name="connsiteX50" fmla="*/ 1102995 w 1273001"/>
                <a:gd name="connsiteY50" fmla="*/ 221691 h 897630"/>
                <a:gd name="connsiteX51" fmla="*/ 1111156 w 1273001"/>
                <a:gd name="connsiteY51" fmla="*/ 217611 h 897630"/>
                <a:gd name="connsiteX52" fmla="*/ 924828 w 1273001"/>
                <a:gd name="connsiteY52" fmla="*/ 108803 h 897630"/>
                <a:gd name="connsiteX53" fmla="*/ 930271 w 1273001"/>
                <a:gd name="connsiteY53" fmla="*/ 125122 h 897630"/>
                <a:gd name="connsiteX54" fmla="*/ 837783 w 1273001"/>
                <a:gd name="connsiteY54" fmla="*/ 255698 h 897630"/>
                <a:gd name="connsiteX55" fmla="*/ 832346 w 1273001"/>
                <a:gd name="connsiteY55" fmla="*/ 261136 h 897630"/>
                <a:gd name="connsiteX56" fmla="*/ 821466 w 1273001"/>
                <a:gd name="connsiteY56" fmla="*/ 261136 h 897630"/>
                <a:gd name="connsiteX57" fmla="*/ 816023 w 1273001"/>
                <a:gd name="connsiteY57" fmla="*/ 244817 h 897630"/>
                <a:gd name="connsiteX58" fmla="*/ 908511 w 1273001"/>
                <a:gd name="connsiteY58" fmla="*/ 114240 h 897630"/>
                <a:gd name="connsiteX59" fmla="*/ 924828 w 1273001"/>
                <a:gd name="connsiteY59" fmla="*/ 108803 h 897630"/>
                <a:gd name="connsiteX60" fmla="*/ 284253 w 1273001"/>
                <a:gd name="connsiteY60" fmla="*/ 108803 h 897630"/>
                <a:gd name="connsiteX61" fmla="*/ 292413 w 1273001"/>
                <a:gd name="connsiteY61" fmla="*/ 112883 h 897630"/>
                <a:gd name="connsiteX62" fmla="*/ 395778 w 1273001"/>
                <a:gd name="connsiteY62" fmla="*/ 232572 h 897630"/>
                <a:gd name="connsiteX63" fmla="*/ 390337 w 1273001"/>
                <a:gd name="connsiteY63" fmla="*/ 254334 h 897630"/>
                <a:gd name="connsiteX64" fmla="*/ 379457 w 1273001"/>
                <a:gd name="connsiteY64" fmla="*/ 248894 h 897630"/>
                <a:gd name="connsiteX65" fmla="*/ 276092 w 1273001"/>
                <a:gd name="connsiteY65" fmla="*/ 129204 h 897630"/>
                <a:gd name="connsiteX66" fmla="*/ 276092 w 1273001"/>
                <a:gd name="connsiteY66" fmla="*/ 112883 h 897630"/>
                <a:gd name="connsiteX67" fmla="*/ 284253 w 1273001"/>
                <a:gd name="connsiteY67" fmla="*/ 108803 h 897630"/>
                <a:gd name="connsiteX68" fmla="*/ 707228 w 1273001"/>
                <a:gd name="connsiteY68" fmla="*/ 0 h 897630"/>
                <a:gd name="connsiteX69" fmla="*/ 718109 w 1273001"/>
                <a:gd name="connsiteY69" fmla="*/ 16324 h 897630"/>
                <a:gd name="connsiteX70" fmla="*/ 680026 w 1273001"/>
                <a:gd name="connsiteY70" fmla="*/ 168649 h 897630"/>
                <a:gd name="connsiteX71" fmla="*/ 669145 w 1273001"/>
                <a:gd name="connsiteY71" fmla="*/ 179529 h 897630"/>
                <a:gd name="connsiteX72" fmla="*/ 663704 w 1273001"/>
                <a:gd name="connsiteY72" fmla="*/ 179529 h 897630"/>
                <a:gd name="connsiteX73" fmla="*/ 652823 w 1273001"/>
                <a:gd name="connsiteY73" fmla="*/ 163205 h 897630"/>
                <a:gd name="connsiteX74" fmla="*/ 690907 w 1273001"/>
                <a:gd name="connsiteY74" fmla="*/ 10880 h 897630"/>
                <a:gd name="connsiteX75" fmla="*/ 707228 w 1273001"/>
                <a:gd name="connsiteY75" fmla="*/ 0 h 897630"/>
                <a:gd name="connsiteX76" fmla="*/ 446098 w 1273001"/>
                <a:gd name="connsiteY76" fmla="*/ 0 h 897630"/>
                <a:gd name="connsiteX77" fmla="*/ 462420 w 1273001"/>
                <a:gd name="connsiteY77" fmla="*/ 10884 h 897630"/>
                <a:gd name="connsiteX78" fmla="*/ 500503 w 1273001"/>
                <a:gd name="connsiteY78" fmla="*/ 168652 h 897630"/>
                <a:gd name="connsiteX79" fmla="*/ 489622 w 1273001"/>
                <a:gd name="connsiteY79" fmla="*/ 184974 h 897630"/>
                <a:gd name="connsiteX80" fmla="*/ 473301 w 1273001"/>
                <a:gd name="connsiteY80" fmla="*/ 174090 h 897630"/>
                <a:gd name="connsiteX81" fmla="*/ 435217 w 1273001"/>
                <a:gd name="connsiteY81" fmla="*/ 16322 h 897630"/>
                <a:gd name="connsiteX82" fmla="*/ 446098 w 1273001"/>
                <a:gd name="connsiteY82" fmla="*/ 0 h 89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273001" h="897630">
                  <a:moveTo>
                    <a:pt x="157773" y="816028"/>
                  </a:moveTo>
                  <a:cubicBezTo>
                    <a:pt x="163213" y="816028"/>
                    <a:pt x="174094" y="816028"/>
                    <a:pt x="174094" y="821468"/>
                  </a:cubicBezTo>
                  <a:cubicBezTo>
                    <a:pt x="174094" y="826908"/>
                    <a:pt x="174094" y="837789"/>
                    <a:pt x="168654" y="837789"/>
                  </a:cubicBezTo>
                  <a:lnTo>
                    <a:pt x="16321" y="897630"/>
                  </a:lnTo>
                  <a:cubicBezTo>
                    <a:pt x="10881" y="897630"/>
                    <a:pt x="5441" y="897630"/>
                    <a:pt x="0" y="886750"/>
                  </a:cubicBezTo>
                  <a:cubicBezTo>
                    <a:pt x="0" y="881310"/>
                    <a:pt x="0" y="870429"/>
                    <a:pt x="5441" y="870429"/>
                  </a:cubicBezTo>
                  <a:close/>
                  <a:moveTo>
                    <a:pt x="10884" y="707220"/>
                  </a:moveTo>
                  <a:lnTo>
                    <a:pt x="168651" y="707220"/>
                  </a:lnTo>
                  <a:cubicBezTo>
                    <a:pt x="174089" y="707220"/>
                    <a:pt x="179535" y="712661"/>
                    <a:pt x="179535" y="718102"/>
                  </a:cubicBezTo>
                  <a:cubicBezTo>
                    <a:pt x="184973" y="723544"/>
                    <a:pt x="179535" y="728985"/>
                    <a:pt x="174089" y="728985"/>
                  </a:cubicBezTo>
                  <a:lnTo>
                    <a:pt x="10884" y="728985"/>
                  </a:lnTo>
                  <a:cubicBezTo>
                    <a:pt x="5438" y="728985"/>
                    <a:pt x="0" y="723544"/>
                    <a:pt x="0" y="718102"/>
                  </a:cubicBezTo>
                  <a:cubicBezTo>
                    <a:pt x="0" y="712661"/>
                    <a:pt x="5438" y="707220"/>
                    <a:pt x="10884" y="707220"/>
                  </a:cubicBezTo>
                  <a:close/>
                  <a:moveTo>
                    <a:pt x="1256679" y="598417"/>
                  </a:moveTo>
                  <a:cubicBezTo>
                    <a:pt x="1262117" y="598417"/>
                    <a:pt x="1267563" y="603858"/>
                    <a:pt x="1273001" y="609299"/>
                  </a:cubicBezTo>
                  <a:cubicBezTo>
                    <a:pt x="1273001" y="620182"/>
                    <a:pt x="1267563" y="625623"/>
                    <a:pt x="1262117" y="625623"/>
                  </a:cubicBezTo>
                  <a:lnTo>
                    <a:pt x="1104353" y="641947"/>
                  </a:lnTo>
                  <a:cubicBezTo>
                    <a:pt x="1098915" y="641947"/>
                    <a:pt x="1093469" y="636506"/>
                    <a:pt x="1088031" y="631064"/>
                  </a:cubicBezTo>
                  <a:cubicBezTo>
                    <a:pt x="1088031" y="625623"/>
                    <a:pt x="1093469" y="620182"/>
                    <a:pt x="1098915" y="614741"/>
                  </a:cubicBezTo>
                  <a:close/>
                  <a:moveTo>
                    <a:pt x="16324" y="489618"/>
                  </a:moveTo>
                  <a:lnTo>
                    <a:pt x="168649" y="527701"/>
                  </a:lnTo>
                  <a:cubicBezTo>
                    <a:pt x="174085" y="527701"/>
                    <a:pt x="179529" y="538582"/>
                    <a:pt x="179529" y="544023"/>
                  </a:cubicBezTo>
                  <a:cubicBezTo>
                    <a:pt x="174085" y="549463"/>
                    <a:pt x="168649" y="554904"/>
                    <a:pt x="168649" y="554904"/>
                  </a:cubicBezTo>
                  <a:cubicBezTo>
                    <a:pt x="168649" y="554904"/>
                    <a:pt x="163205" y="554904"/>
                    <a:pt x="163205" y="554904"/>
                  </a:cubicBezTo>
                  <a:lnTo>
                    <a:pt x="10880" y="516820"/>
                  </a:lnTo>
                  <a:cubicBezTo>
                    <a:pt x="5444" y="516820"/>
                    <a:pt x="0" y="505939"/>
                    <a:pt x="0" y="500499"/>
                  </a:cubicBezTo>
                  <a:cubicBezTo>
                    <a:pt x="0" y="495058"/>
                    <a:pt x="10880" y="489618"/>
                    <a:pt x="16324" y="489618"/>
                  </a:cubicBezTo>
                  <a:close/>
                  <a:moveTo>
                    <a:pt x="1192981" y="436110"/>
                  </a:moveTo>
                  <a:cubicBezTo>
                    <a:pt x="1196381" y="437470"/>
                    <a:pt x="1199102" y="440190"/>
                    <a:pt x="1199102" y="442911"/>
                  </a:cubicBezTo>
                  <a:cubicBezTo>
                    <a:pt x="1204542" y="448351"/>
                    <a:pt x="1199102" y="459232"/>
                    <a:pt x="1193661" y="459232"/>
                  </a:cubicBezTo>
                  <a:lnTo>
                    <a:pt x="1052208" y="529957"/>
                  </a:lnTo>
                  <a:cubicBezTo>
                    <a:pt x="1046768" y="529957"/>
                    <a:pt x="1041328" y="529957"/>
                    <a:pt x="1035887" y="524516"/>
                  </a:cubicBezTo>
                  <a:cubicBezTo>
                    <a:pt x="1030447" y="519076"/>
                    <a:pt x="1035887" y="508195"/>
                    <a:pt x="1041328" y="508195"/>
                  </a:cubicBezTo>
                  <a:lnTo>
                    <a:pt x="1182780" y="437470"/>
                  </a:lnTo>
                  <a:cubicBezTo>
                    <a:pt x="1185500" y="434750"/>
                    <a:pt x="1189581" y="434750"/>
                    <a:pt x="1192981" y="436110"/>
                  </a:cubicBezTo>
                  <a:close/>
                  <a:moveTo>
                    <a:pt x="119221" y="272902"/>
                  </a:moveTo>
                  <a:cubicBezTo>
                    <a:pt x="121941" y="271541"/>
                    <a:pt x="124661" y="271541"/>
                    <a:pt x="127381" y="274262"/>
                  </a:cubicBezTo>
                  <a:lnTo>
                    <a:pt x="268834" y="350428"/>
                  </a:lnTo>
                  <a:cubicBezTo>
                    <a:pt x="274274" y="355864"/>
                    <a:pt x="279715" y="361306"/>
                    <a:pt x="274274" y="366747"/>
                  </a:cubicBezTo>
                  <a:cubicBezTo>
                    <a:pt x="274274" y="372188"/>
                    <a:pt x="274274" y="372188"/>
                    <a:pt x="268834" y="372188"/>
                  </a:cubicBezTo>
                  <a:cubicBezTo>
                    <a:pt x="263393" y="372188"/>
                    <a:pt x="263393" y="372188"/>
                    <a:pt x="257953" y="372188"/>
                  </a:cubicBezTo>
                  <a:lnTo>
                    <a:pt x="116500" y="296022"/>
                  </a:lnTo>
                  <a:cubicBezTo>
                    <a:pt x="111060" y="290581"/>
                    <a:pt x="105619" y="285144"/>
                    <a:pt x="111060" y="279703"/>
                  </a:cubicBezTo>
                  <a:cubicBezTo>
                    <a:pt x="113780" y="276983"/>
                    <a:pt x="116500" y="274262"/>
                    <a:pt x="119221" y="272902"/>
                  </a:cubicBezTo>
                  <a:close/>
                  <a:moveTo>
                    <a:pt x="1111156" y="217611"/>
                  </a:moveTo>
                  <a:cubicBezTo>
                    <a:pt x="1113876" y="217611"/>
                    <a:pt x="1116596" y="218971"/>
                    <a:pt x="1119316" y="221691"/>
                  </a:cubicBezTo>
                  <a:cubicBezTo>
                    <a:pt x="1124756" y="227131"/>
                    <a:pt x="1124756" y="232572"/>
                    <a:pt x="1119316" y="238012"/>
                  </a:cubicBezTo>
                  <a:lnTo>
                    <a:pt x="994189" y="346817"/>
                  </a:lnTo>
                  <a:cubicBezTo>
                    <a:pt x="988749" y="346817"/>
                    <a:pt x="983308" y="346817"/>
                    <a:pt x="983308" y="341377"/>
                  </a:cubicBezTo>
                  <a:cubicBezTo>
                    <a:pt x="977868" y="335936"/>
                    <a:pt x="977868" y="330496"/>
                    <a:pt x="983308" y="325056"/>
                  </a:cubicBezTo>
                  <a:lnTo>
                    <a:pt x="1102995" y="221691"/>
                  </a:lnTo>
                  <a:cubicBezTo>
                    <a:pt x="1105715" y="218971"/>
                    <a:pt x="1108435" y="217611"/>
                    <a:pt x="1111156" y="217611"/>
                  </a:cubicBezTo>
                  <a:close/>
                  <a:moveTo>
                    <a:pt x="924828" y="108803"/>
                  </a:moveTo>
                  <a:cubicBezTo>
                    <a:pt x="930271" y="114240"/>
                    <a:pt x="930271" y="119685"/>
                    <a:pt x="930271" y="125122"/>
                  </a:cubicBezTo>
                  <a:lnTo>
                    <a:pt x="837783" y="255698"/>
                  </a:lnTo>
                  <a:cubicBezTo>
                    <a:pt x="837783" y="255698"/>
                    <a:pt x="837783" y="261136"/>
                    <a:pt x="832346" y="261136"/>
                  </a:cubicBezTo>
                  <a:cubicBezTo>
                    <a:pt x="826903" y="261136"/>
                    <a:pt x="826903" y="261136"/>
                    <a:pt x="821466" y="261136"/>
                  </a:cubicBezTo>
                  <a:cubicBezTo>
                    <a:pt x="816023" y="255698"/>
                    <a:pt x="816023" y="250254"/>
                    <a:pt x="816023" y="244817"/>
                  </a:cubicBezTo>
                  <a:lnTo>
                    <a:pt x="908511" y="114240"/>
                  </a:lnTo>
                  <a:cubicBezTo>
                    <a:pt x="913948" y="108803"/>
                    <a:pt x="919391" y="108803"/>
                    <a:pt x="924828" y="108803"/>
                  </a:cubicBezTo>
                  <a:close/>
                  <a:moveTo>
                    <a:pt x="284253" y="108803"/>
                  </a:moveTo>
                  <a:cubicBezTo>
                    <a:pt x="286973" y="108803"/>
                    <a:pt x="289693" y="110163"/>
                    <a:pt x="292413" y="112883"/>
                  </a:cubicBezTo>
                  <a:lnTo>
                    <a:pt x="395778" y="232572"/>
                  </a:lnTo>
                  <a:cubicBezTo>
                    <a:pt x="401218" y="238013"/>
                    <a:pt x="401218" y="248894"/>
                    <a:pt x="390337" y="254334"/>
                  </a:cubicBezTo>
                  <a:cubicBezTo>
                    <a:pt x="384897" y="254334"/>
                    <a:pt x="379457" y="254334"/>
                    <a:pt x="379457" y="248894"/>
                  </a:cubicBezTo>
                  <a:lnTo>
                    <a:pt x="276092" y="129204"/>
                  </a:lnTo>
                  <a:cubicBezTo>
                    <a:pt x="270652" y="123764"/>
                    <a:pt x="270652" y="118324"/>
                    <a:pt x="276092" y="112883"/>
                  </a:cubicBezTo>
                  <a:cubicBezTo>
                    <a:pt x="278813" y="110163"/>
                    <a:pt x="281533" y="108803"/>
                    <a:pt x="284253" y="108803"/>
                  </a:cubicBezTo>
                  <a:close/>
                  <a:moveTo>
                    <a:pt x="707228" y="0"/>
                  </a:moveTo>
                  <a:cubicBezTo>
                    <a:pt x="712669" y="0"/>
                    <a:pt x="718109" y="10880"/>
                    <a:pt x="718109" y="16324"/>
                  </a:cubicBezTo>
                  <a:lnTo>
                    <a:pt x="680026" y="168649"/>
                  </a:lnTo>
                  <a:cubicBezTo>
                    <a:pt x="680026" y="179529"/>
                    <a:pt x="674585" y="179529"/>
                    <a:pt x="669145" y="179529"/>
                  </a:cubicBezTo>
                  <a:cubicBezTo>
                    <a:pt x="669145" y="179529"/>
                    <a:pt x="663704" y="179529"/>
                    <a:pt x="663704" y="179529"/>
                  </a:cubicBezTo>
                  <a:cubicBezTo>
                    <a:pt x="658264" y="179529"/>
                    <a:pt x="652823" y="168649"/>
                    <a:pt x="652823" y="163205"/>
                  </a:cubicBezTo>
                  <a:lnTo>
                    <a:pt x="690907" y="10880"/>
                  </a:lnTo>
                  <a:cubicBezTo>
                    <a:pt x="690907" y="5436"/>
                    <a:pt x="701788" y="0"/>
                    <a:pt x="707228" y="0"/>
                  </a:cubicBezTo>
                  <a:close/>
                  <a:moveTo>
                    <a:pt x="446098" y="0"/>
                  </a:moveTo>
                  <a:cubicBezTo>
                    <a:pt x="451539" y="0"/>
                    <a:pt x="462420" y="0"/>
                    <a:pt x="462420" y="10884"/>
                  </a:cubicBezTo>
                  <a:lnTo>
                    <a:pt x="500503" y="168652"/>
                  </a:lnTo>
                  <a:cubicBezTo>
                    <a:pt x="500503" y="174090"/>
                    <a:pt x="495063" y="184974"/>
                    <a:pt x="489622" y="184974"/>
                  </a:cubicBezTo>
                  <a:cubicBezTo>
                    <a:pt x="484182" y="184974"/>
                    <a:pt x="473301" y="184974"/>
                    <a:pt x="473301" y="174090"/>
                  </a:cubicBezTo>
                  <a:lnTo>
                    <a:pt x="435217" y="16322"/>
                  </a:lnTo>
                  <a:cubicBezTo>
                    <a:pt x="435217" y="10884"/>
                    <a:pt x="435217" y="0"/>
                    <a:pt x="446098" y="0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B918DC17-314A-59AD-6D0F-CCB41CE86852}"/>
                </a:ext>
              </a:extLst>
            </p:cNvPr>
            <p:cNvSpPr/>
            <p:nvPr/>
          </p:nvSpPr>
          <p:spPr>
            <a:xfrm>
              <a:off x="3760621" y="4278217"/>
              <a:ext cx="1120676" cy="93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56" extrusionOk="0">
                  <a:moveTo>
                    <a:pt x="21600" y="93"/>
                  </a:moveTo>
                  <a:cubicBezTo>
                    <a:pt x="1049" y="-1070"/>
                    <a:pt x="0" y="9065"/>
                    <a:pt x="0" y="11475"/>
                  </a:cubicBezTo>
                  <a:cubicBezTo>
                    <a:pt x="629" y="11225"/>
                    <a:pt x="1363" y="10893"/>
                    <a:pt x="1992" y="10644"/>
                  </a:cubicBezTo>
                  <a:cubicBezTo>
                    <a:pt x="3041" y="10145"/>
                    <a:pt x="4194" y="9647"/>
                    <a:pt x="5243" y="9148"/>
                  </a:cubicBezTo>
                  <a:cubicBezTo>
                    <a:pt x="5348" y="8318"/>
                    <a:pt x="5452" y="7404"/>
                    <a:pt x="5557" y="6490"/>
                  </a:cubicBezTo>
                  <a:cubicBezTo>
                    <a:pt x="5557" y="5493"/>
                    <a:pt x="5557" y="4579"/>
                    <a:pt x="5452" y="3582"/>
                  </a:cubicBezTo>
                  <a:cubicBezTo>
                    <a:pt x="5662" y="4496"/>
                    <a:pt x="5767" y="5493"/>
                    <a:pt x="5767" y="6490"/>
                  </a:cubicBezTo>
                  <a:cubicBezTo>
                    <a:pt x="5767" y="7321"/>
                    <a:pt x="5767" y="8068"/>
                    <a:pt x="5767" y="8899"/>
                  </a:cubicBezTo>
                  <a:cubicBezTo>
                    <a:pt x="6291" y="8650"/>
                    <a:pt x="6816" y="8401"/>
                    <a:pt x="7340" y="8152"/>
                  </a:cubicBezTo>
                  <a:cubicBezTo>
                    <a:pt x="7864" y="7902"/>
                    <a:pt x="8388" y="7653"/>
                    <a:pt x="8913" y="7404"/>
                  </a:cubicBezTo>
                  <a:cubicBezTo>
                    <a:pt x="9017" y="6656"/>
                    <a:pt x="9122" y="5908"/>
                    <a:pt x="9122" y="5078"/>
                  </a:cubicBezTo>
                  <a:cubicBezTo>
                    <a:pt x="9122" y="4247"/>
                    <a:pt x="9122" y="3499"/>
                    <a:pt x="9017" y="2668"/>
                  </a:cubicBezTo>
                  <a:cubicBezTo>
                    <a:pt x="9227" y="3416"/>
                    <a:pt x="9227" y="4247"/>
                    <a:pt x="9227" y="5078"/>
                  </a:cubicBezTo>
                  <a:cubicBezTo>
                    <a:pt x="9227" y="5742"/>
                    <a:pt x="9227" y="6490"/>
                    <a:pt x="9227" y="7155"/>
                  </a:cubicBezTo>
                  <a:cubicBezTo>
                    <a:pt x="10276" y="6656"/>
                    <a:pt x="11324" y="6075"/>
                    <a:pt x="12373" y="5493"/>
                  </a:cubicBezTo>
                  <a:cubicBezTo>
                    <a:pt x="12478" y="5410"/>
                    <a:pt x="12583" y="5410"/>
                    <a:pt x="12687" y="5327"/>
                  </a:cubicBezTo>
                  <a:cubicBezTo>
                    <a:pt x="12792" y="4745"/>
                    <a:pt x="12897" y="4164"/>
                    <a:pt x="12897" y="3582"/>
                  </a:cubicBezTo>
                  <a:cubicBezTo>
                    <a:pt x="12897" y="3001"/>
                    <a:pt x="12897" y="2336"/>
                    <a:pt x="12792" y="1755"/>
                  </a:cubicBezTo>
                  <a:cubicBezTo>
                    <a:pt x="12897" y="2336"/>
                    <a:pt x="13002" y="3001"/>
                    <a:pt x="13002" y="3582"/>
                  </a:cubicBezTo>
                  <a:cubicBezTo>
                    <a:pt x="13002" y="4081"/>
                    <a:pt x="13002" y="4662"/>
                    <a:pt x="13002" y="5161"/>
                  </a:cubicBezTo>
                  <a:cubicBezTo>
                    <a:pt x="14470" y="4330"/>
                    <a:pt x="15833" y="3499"/>
                    <a:pt x="17196" y="2585"/>
                  </a:cubicBezTo>
                  <a:cubicBezTo>
                    <a:pt x="15728" y="3665"/>
                    <a:pt x="14155" y="4745"/>
                    <a:pt x="12583" y="5742"/>
                  </a:cubicBezTo>
                  <a:cubicBezTo>
                    <a:pt x="12163" y="5992"/>
                    <a:pt x="11744" y="6241"/>
                    <a:pt x="11324" y="6490"/>
                  </a:cubicBezTo>
                  <a:cubicBezTo>
                    <a:pt x="12163" y="6573"/>
                    <a:pt x="13002" y="6739"/>
                    <a:pt x="13841" y="6905"/>
                  </a:cubicBezTo>
                  <a:cubicBezTo>
                    <a:pt x="14784" y="7072"/>
                    <a:pt x="15833" y="7321"/>
                    <a:pt x="16777" y="7653"/>
                  </a:cubicBezTo>
                  <a:cubicBezTo>
                    <a:pt x="15833" y="7404"/>
                    <a:pt x="14784" y="7238"/>
                    <a:pt x="13841" y="7072"/>
                  </a:cubicBezTo>
                  <a:cubicBezTo>
                    <a:pt x="12897" y="6905"/>
                    <a:pt x="11953" y="6822"/>
                    <a:pt x="11010" y="6739"/>
                  </a:cubicBezTo>
                  <a:cubicBezTo>
                    <a:pt x="9961" y="7321"/>
                    <a:pt x="8913" y="7985"/>
                    <a:pt x="7864" y="8567"/>
                  </a:cubicBezTo>
                  <a:cubicBezTo>
                    <a:pt x="8913" y="8733"/>
                    <a:pt x="9856" y="8899"/>
                    <a:pt x="10905" y="9065"/>
                  </a:cubicBezTo>
                  <a:cubicBezTo>
                    <a:pt x="12058" y="9315"/>
                    <a:pt x="13212" y="9564"/>
                    <a:pt x="14365" y="9979"/>
                  </a:cubicBezTo>
                  <a:cubicBezTo>
                    <a:pt x="13212" y="9647"/>
                    <a:pt x="12058" y="9481"/>
                    <a:pt x="10800" y="9315"/>
                  </a:cubicBezTo>
                  <a:cubicBezTo>
                    <a:pt x="9647" y="9148"/>
                    <a:pt x="8493" y="8982"/>
                    <a:pt x="7340" y="8899"/>
                  </a:cubicBezTo>
                  <a:cubicBezTo>
                    <a:pt x="6291" y="9481"/>
                    <a:pt x="5138" y="10062"/>
                    <a:pt x="4089" y="10644"/>
                  </a:cubicBezTo>
                  <a:cubicBezTo>
                    <a:pt x="4928" y="10727"/>
                    <a:pt x="5872" y="10893"/>
                    <a:pt x="6711" y="11059"/>
                  </a:cubicBezTo>
                  <a:cubicBezTo>
                    <a:pt x="7864" y="11308"/>
                    <a:pt x="9017" y="11558"/>
                    <a:pt x="10171" y="11973"/>
                  </a:cubicBezTo>
                  <a:cubicBezTo>
                    <a:pt x="9017" y="11641"/>
                    <a:pt x="7864" y="11475"/>
                    <a:pt x="6606" y="11308"/>
                  </a:cubicBezTo>
                  <a:cubicBezTo>
                    <a:pt x="5557" y="11142"/>
                    <a:pt x="4509" y="11059"/>
                    <a:pt x="3460" y="10976"/>
                  </a:cubicBezTo>
                  <a:cubicBezTo>
                    <a:pt x="3146" y="11142"/>
                    <a:pt x="2831" y="11308"/>
                    <a:pt x="2621" y="11392"/>
                  </a:cubicBezTo>
                  <a:cubicBezTo>
                    <a:pt x="1992" y="11724"/>
                    <a:pt x="1363" y="12056"/>
                    <a:pt x="734" y="12305"/>
                  </a:cubicBezTo>
                  <a:cubicBezTo>
                    <a:pt x="16357" y="20530"/>
                    <a:pt x="21600" y="93"/>
                    <a:pt x="21600" y="93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2652A042-82B0-A5DD-DBF6-A1A25856B97A}"/>
                </a:ext>
              </a:extLst>
            </p:cNvPr>
            <p:cNvSpPr/>
            <p:nvPr/>
          </p:nvSpPr>
          <p:spPr>
            <a:xfrm>
              <a:off x="3334558" y="3437349"/>
              <a:ext cx="687426" cy="81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65" h="21467" extrusionOk="0">
                  <a:moveTo>
                    <a:pt x="89" y="0"/>
                  </a:moveTo>
                  <a:cubicBezTo>
                    <a:pt x="-1048" y="20456"/>
                    <a:pt x="9070" y="21600"/>
                    <a:pt x="11457" y="21457"/>
                  </a:cubicBezTo>
                  <a:cubicBezTo>
                    <a:pt x="11230" y="20742"/>
                    <a:pt x="10889" y="20170"/>
                    <a:pt x="10661" y="19454"/>
                  </a:cubicBezTo>
                  <a:cubicBezTo>
                    <a:pt x="10207" y="18310"/>
                    <a:pt x="9638" y="17309"/>
                    <a:pt x="9184" y="16164"/>
                  </a:cubicBezTo>
                  <a:cubicBezTo>
                    <a:pt x="8274" y="16021"/>
                    <a:pt x="7478" y="15878"/>
                    <a:pt x="6569" y="15878"/>
                  </a:cubicBezTo>
                  <a:cubicBezTo>
                    <a:pt x="5659" y="15878"/>
                    <a:pt x="4636" y="15878"/>
                    <a:pt x="3727" y="16021"/>
                  </a:cubicBezTo>
                  <a:cubicBezTo>
                    <a:pt x="4636" y="15878"/>
                    <a:pt x="5659" y="15735"/>
                    <a:pt x="6569" y="15735"/>
                  </a:cubicBezTo>
                  <a:cubicBezTo>
                    <a:pt x="7365" y="15735"/>
                    <a:pt x="8160" y="15735"/>
                    <a:pt x="8956" y="15735"/>
                  </a:cubicBezTo>
                  <a:cubicBezTo>
                    <a:pt x="8729" y="15163"/>
                    <a:pt x="8501" y="14734"/>
                    <a:pt x="8274" y="14162"/>
                  </a:cubicBezTo>
                  <a:cubicBezTo>
                    <a:pt x="8047" y="13589"/>
                    <a:pt x="7819" y="13160"/>
                    <a:pt x="7478" y="12588"/>
                  </a:cubicBezTo>
                  <a:cubicBezTo>
                    <a:pt x="6683" y="12445"/>
                    <a:pt x="6000" y="12445"/>
                    <a:pt x="5205" y="12302"/>
                  </a:cubicBezTo>
                  <a:cubicBezTo>
                    <a:pt x="4409" y="12302"/>
                    <a:pt x="3613" y="12302"/>
                    <a:pt x="2817" y="12445"/>
                  </a:cubicBezTo>
                  <a:cubicBezTo>
                    <a:pt x="3613" y="12302"/>
                    <a:pt x="4409" y="12159"/>
                    <a:pt x="5205" y="12159"/>
                  </a:cubicBezTo>
                  <a:cubicBezTo>
                    <a:pt x="5887" y="12159"/>
                    <a:pt x="6569" y="12159"/>
                    <a:pt x="7251" y="12159"/>
                  </a:cubicBezTo>
                  <a:cubicBezTo>
                    <a:pt x="6683" y="11158"/>
                    <a:pt x="6114" y="10013"/>
                    <a:pt x="5546" y="9012"/>
                  </a:cubicBezTo>
                  <a:cubicBezTo>
                    <a:pt x="5432" y="8869"/>
                    <a:pt x="5432" y="8869"/>
                    <a:pt x="5318" y="8726"/>
                  </a:cubicBezTo>
                  <a:cubicBezTo>
                    <a:pt x="4750" y="8583"/>
                    <a:pt x="4181" y="8583"/>
                    <a:pt x="3613" y="8583"/>
                  </a:cubicBezTo>
                  <a:cubicBezTo>
                    <a:pt x="3045" y="8583"/>
                    <a:pt x="2363" y="8583"/>
                    <a:pt x="1794" y="8583"/>
                  </a:cubicBezTo>
                  <a:cubicBezTo>
                    <a:pt x="2363" y="8440"/>
                    <a:pt x="3045" y="8440"/>
                    <a:pt x="3613" y="8440"/>
                  </a:cubicBezTo>
                  <a:cubicBezTo>
                    <a:pt x="4181" y="8440"/>
                    <a:pt x="4636" y="8440"/>
                    <a:pt x="5205" y="8440"/>
                  </a:cubicBezTo>
                  <a:cubicBezTo>
                    <a:pt x="4409" y="7009"/>
                    <a:pt x="3499" y="5579"/>
                    <a:pt x="2704" y="4291"/>
                  </a:cubicBezTo>
                  <a:cubicBezTo>
                    <a:pt x="3840" y="5722"/>
                    <a:pt x="4864" y="7295"/>
                    <a:pt x="5887" y="8869"/>
                  </a:cubicBezTo>
                  <a:cubicBezTo>
                    <a:pt x="6114" y="9298"/>
                    <a:pt x="6455" y="9727"/>
                    <a:pt x="6683" y="10156"/>
                  </a:cubicBezTo>
                  <a:cubicBezTo>
                    <a:pt x="6796" y="9298"/>
                    <a:pt x="6910" y="8440"/>
                    <a:pt x="7137" y="7725"/>
                  </a:cubicBezTo>
                  <a:cubicBezTo>
                    <a:pt x="7365" y="6723"/>
                    <a:pt x="7592" y="5722"/>
                    <a:pt x="7819" y="4864"/>
                  </a:cubicBezTo>
                  <a:cubicBezTo>
                    <a:pt x="7592" y="5865"/>
                    <a:pt x="7365" y="6866"/>
                    <a:pt x="7251" y="7868"/>
                  </a:cubicBezTo>
                  <a:cubicBezTo>
                    <a:pt x="7137" y="8869"/>
                    <a:pt x="7024" y="9727"/>
                    <a:pt x="6910" y="10729"/>
                  </a:cubicBezTo>
                  <a:cubicBezTo>
                    <a:pt x="7478" y="11730"/>
                    <a:pt x="8160" y="12731"/>
                    <a:pt x="8729" y="13876"/>
                  </a:cubicBezTo>
                  <a:cubicBezTo>
                    <a:pt x="8843" y="12874"/>
                    <a:pt x="9070" y="11873"/>
                    <a:pt x="9184" y="10872"/>
                  </a:cubicBezTo>
                  <a:cubicBezTo>
                    <a:pt x="9411" y="9727"/>
                    <a:pt x="9752" y="8583"/>
                    <a:pt x="10093" y="7438"/>
                  </a:cubicBezTo>
                  <a:cubicBezTo>
                    <a:pt x="9752" y="8583"/>
                    <a:pt x="9525" y="9727"/>
                    <a:pt x="9411" y="11015"/>
                  </a:cubicBezTo>
                  <a:cubicBezTo>
                    <a:pt x="9297" y="12159"/>
                    <a:pt x="9070" y="13303"/>
                    <a:pt x="9070" y="14448"/>
                  </a:cubicBezTo>
                  <a:cubicBezTo>
                    <a:pt x="9638" y="15449"/>
                    <a:pt x="10207" y="16593"/>
                    <a:pt x="10775" y="17738"/>
                  </a:cubicBezTo>
                  <a:cubicBezTo>
                    <a:pt x="10889" y="16879"/>
                    <a:pt x="11003" y="16021"/>
                    <a:pt x="11230" y="15163"/>
                  </a:cubicBezTo>
                  <a:cubicBezTo>
                    <a:pt x="11457" y="14019"/>
                    <a:pt x="11798" y="12874"/>
                    <a:pt x="12139" y="11730"/>
                  </a:cubicBezTo>
                  <a:cubicBezTo>
                    <a:pt x="11798" y="12874"/>
                    <a:pt x="11571" y="14019"/>
                    <a:pt x="11457" y="15306"/>
                  </a:cubicBezTo>
                  <a:cubicBezTo>
                    <a:pt x="11344" y="16307"/>
                    <a:pt x="11230" y="17309"/>
                    <a:pt x="11116" y="18453"/>
                  </a:cubicBezTo>
                  <a:cubicBezTo>
                    <a:pt x="11230" y="18739"/>
                    <a:pt x="11457" y="19025"/>
                    <a:pt x="11571" y="19311"/>
                  </a:cubicBezTo>
                  <a:cubicBezTo>
                    <a:pt x="11912" y="19883"/>
                    <a:pt x="12139" y="20599"/>
                    <a:pt x="12480" y="21171"/>
                  </a:cubicBezTo>
                  <a:cubicBezTo>
                    <a:pt x="20552" y="515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0" name="Group 3">
            <a:extLst>
              <a:ext uri="{FF2B5EF4-FFF2-40B4-BE49-F238E27FC236}">
                <a16:creationId xmlns:a16="http://schemas.microsoft.com/office/drawing/2014/main" id="{0018BAE1-0A07-5CF9-B9AA-90A34439803A}"/>
              </a:ext>
            </a:extLst>
          </p:cNvPr>
          <p:cNvGrpSpPr>
            <a:grpSpLocks noChangeAspect="1"/>
          </p:cNvGrpSpPr>
          <p:nvPr/>
        </p:nvGrpSpPr>
        <p:grpSpPr>
          <a:xfrm>
            <a:off x="5495932" y="3289283"/>
            <a:ext cx="933830" cy="2791334"/>
            <a:chOff x="4667521" y="1036733"/>
            <a:chExt cx="1758789" cy="5257238"/>
          </a:xfrm>
        </p:grpSpPr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BE7798F9-109C-0252-6E17-B9F462C2AAA3}"/>
                </a:ext>
              </a:extLst>
            </p:cNvPr>
            <p:cNvSpPr/>
            <p:nvPr/>
          </p:nvSpPr>
          <p:spPr>
            <a:xfrm>
              <a:off x="5289313" y="2015961"/>
              <a:ext cx="392582" cy="427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4" h="21583" extrusionOk="0">
                  <a:moveTo>
                    <a:pt x="15943" y="21583"/>
                  </a:moveTo>
                  <a:cubicBezTo>
                    <a:pt x="15410" y="21583"/>
                    <a:pt x="14877" y="21556"/>
                    <a:pt x="14610" y="21473"/>
                  </a:cubicBezTo>
                  <a:cubicBezTo>
                    <a:pt x="14610" y="21446"/>
                    <a:pt x="6077" y="18838"/>
                    <a:pt x="2077" y="14914"/>
                  </a:cubicBezTo>
                  <a:cubicBezTo>
                    <a:pt x="-1657" y="11291"/>
                    <a:pt x="-2190" y="5802"/>
                    <a:pt x="16477" y="93"/>
                  </a:cubicBezTo>
                  <a:cubicBezTo>
                    <a:pt x="16743" y="10"/>
                    <a:pt x="17543" y="-17"/>
                    <a:pt x="18343" y="10"/>
                  </a:cubicBezTo>
                  <a:cubicBezTo>
                    <a:pt x="19143" y="38"/>
                    <a:pt x="19410" y="120"/>
                    <a:pt x="19143" y="203"/>
                  </a:cubicBezTo>
                  <a:cubicBezTo>
                    <a:pt x="743" y="5856"/>
                    <a:pt x="1277" y="11318"/>
                    <a:pt x="5010" y="14886"/>
                  </a:cubicBezTo>
                  <a:cubicBezTo>
                    <a:pt x="9010" y="18784"/>
                    <a:pt x="17277" y="21363"/>
                    <a:pt x="17543" y="21391"/>
                  </a:cubicBezTo>
                  <a:cubicBezTo>
                    <a:pt x="17810" y="21473"/>
                    <a:pt x="17277" y="21556"/>
                    <a:pt x="16743" y="21583"/>
                  </a:cubicBezTo>
                  <a:cubicBezTo>
                    <a:pt x="16210" y="21583"/>
                    <a:pt x="15943" y="21583"/>
                    <a:pt x="15943" y="21583"/>
                  </a:cubicBezTo>
                  <a:close/>
                </a:path>
              </a:pathLst>
            </a:custGeom>
            <a:solidFill>
              <a:srgbClr val="19934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13704774-D738-8CBC-A6E5-09B4712B1DF0}"/>
                </a:ext>
              </a:extLst>
            </p:cNvPr>
            <p:cNvSpPr/>
            <p:nvPr/>
          </p:nvSpPr>
          <p:spPr>
            <a:xfrm>
              <a:off x="5234907" y="1308745"/>
              <a:ext cx="938769" cy="1240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3" h="20700" extrusionOk="0">
                  <a:moveTo>
                    <a:pt x="12077" y="280"/>
                  </a:moveTo>
                  <a:cubicBezTo>
                    <a:pt x="6257" y="-900"/>
                    <a:pt x="1781" y="1732"/>
                    <a:pt x="214" y="6724"/>
                  </a:cubicBezTo>
                  <a:cubicBezTo>
                    <a:pt x="-1241" y="11624"/>
                    <a:pt x="5250" y="12713"/>
                    <a:pt x="4355" y="15981"/>
                  </a:cubicBezTo>
                  <a:cubicBezTo>
                    <a:pt x="4019" y="17160"/>
                    <a:pt x="3236" y="19611"/>
                    <a:pt x="3236" y="19611"/>
                  </a:cubicBezTo>
                  <a:lnTo>
                    <a:pt x="6034" y="20155"/>
                  </a:lnTo>
                  <a:lnTo>
                    <a:pt x="8832" y="20700"/>
                  </a:lnTo>
                  <a:cubicBezTo>
                    <a:pt x="8832" y="20700"/>
                    <a:pt x="9615" y="18250"/>
                    <a:pt x="9951" y="17070"/>
                  </a:cubicBezTo>
                  <a:cubicBezTo>
                    <a:pt x="10958" y="13803"/>
                    <a:pt x="17337" y="15345"/>
                    <a:pt x="18904" y="10445"/>
                  </a:cubicBezTo>
                  <a:cubicBezTo>
                    <a:pt x="20359" y="5453"/>
                    <a:pt x="17897" y="1460"/>
                    <a:pt x="12077" y="280"/>
                  </a:cubicBezTo>
                  <a:close/>
                </a:path>
              </a:pathLst>
            </a:custGeom>
            <a:solidFill>
              <a:srgbClr val="F9AE3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Circle">
              <a:extLst>
                <a:ext uri="{FF2B5EF4-FFF2-40B4-BE49-F238E27FC236}">
                  <a16:creationId xmlns:a16="http://schemas.microsoft.com/office/drawing/2014/main" id="{B6C1C553-5920-8222-A291-354CC0165EFF}"/>
                </a:ext>
              </a:extLst>
            </p:cNvPr>
            <p:cNvSpPr/>
            <p:nvPr/>
          </p:nvSpPr>
          <p:spPr>
            <a:xfrm>
              <a:off x="5398116" y="2559981"/>
              <a:ext cx="184970" cy="184970"/>
            </a:xfrm>
            <a:prstGeom prst="ellipse">
              <a:avLst/>
            </a:prstGeom>
            <a:solidFill>
              <a:srgbClr val="8082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46D60C05-A262-6DAC-91B1-E9165915886C}"/>
                </a:ext>
              </a:extLst>
            </p:cNvPr>
            <p:cNvSpPr/>
            <p:nvPr/>
          </p:nvSpPr>
          <p:spPr>
            <a:xfrm>
              <a:off x="5452518" y="1689556"/>
              <a:ext cx="503968" cy="782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416" extrusionOk="0">
                  <a:moveTo>
                    <a:pt x="7149" y="21416"/>
                  </a:moveTo>
                  <a:lnTo>
                    <a:pt x="6012" y="21267"/>
                  </a:lnTo>
                  <a:lnTo>
                    <a:pt x="11697" y="6519"/>
                  </a:lnTo>
                  <a:cubicBezTo>
                    <a:pt x="10560" y="6370"/>
                    <a:pt x="9878" y="6222"/>
                    <a:pt x="9650" y="6222"/>
                  </a:cubicBezTo>
                  <a:cubicBezTo>
                    <a:pt x="9650" y="6222"/>
                    <a:pt x="8741" y="6073"/>
                    <a:pt x="7604" y="5924"/>
                  </a:cubicBezTo>
                  <a:lnTo>
                    <a:pt x="1920" y="20671"/>
                  </a:lnTo>
                  <a:lnTo>
                    <a:pt x="783" y="20522"/>
                  </a:lnTo>
                  <a:lnTo>
                    <a:pt x="6467" y="5626"/>
                  </a:lnTo>
                  <a:cubicBezTo>
                    <a:pt x="3966" y="5179"/>
                    <a:pt x="1010" y="4434"/>
                    <a:pt x="328" y="3689"/>
                  </a:cubicBezTo>
                  <a:cubicBezTo>
                    <a:pt x="-354" y="3093"/>
                    <a:pt x="101" y="1753"/>
                    <a:pt x="1010" y="859"/>
                  </a:cubicBezTo>
                  <a:cubicBezTo>
                    <a:pt x="1920" y="114"/>
                    <a:pt x="2829" y="-184"/>
                    <a:pt x="4193" y="114"/>
                  </a:cubicBezTo>
                  <a:cubicBezTo>
                    <a:pt x="8059" y="710"/>
                    <a:pt x="8741" y="3093"/>
                    <a:pt x="8059" y="5030"/>
                  </a:cubicBezTo>
                  <a:lnTo>
                    <a:pt x="8059" y="5179"/>
                  </a:lnTo>
                  <a:cubicBezTo>
                    <a:pt x="9423" y="5477"/>
                    <a:pt x="10787" y="5626"/>
                    <a:pt x="12151" y="5775"/>
                  </a:cubicBezTo>
                  <a:lnTo>
                    <a:pt x="12151" y="5626"/>
                  </a:lnTo>
                  <a:cubicBezTo>
                    <a:pt x="12833" y="3689"/>
                    <a:pt x="15107" y="1753"/>
                    <a:pt x="18972" y="2497"/>
                  </a:cubicBezTo>
                  <a:cubicBezTo>
                    <a:pt x="20109" y="2646"/>
                    <a:pt x="21019" y="3242"/>
                    <a:pt x="21019" y="4136"/>
                  </a:cubicBezTo>
                  <a:cubicBezTo>
                    <a:pt x="21246" y="5179"/>
                    <a:pt x="20564" y="6370"/>
                    <a:pt x="19654" y="6817"/>
                  </a:cubicBezTo>
                  <a:cubicBezTo>
                    <a:pt x="18518" y="7264"/>
                    <a:pt x="15334" y="6966"/>
                    <a:pt x="12833" y="6668"/>
                  </a:cubicBezTo>
                  <a:lnTo>
                    <a:pt x="7149" y="21416"/>
                  </a:lnTo>
                  <a:close/>
                  <a:moveTo>
                    <a:pt x="3966" y="859"/>
                  </a:moveTo>
                  <a:cubicBezTo>
                    <a:pt x="3284" y="710"/>
                    <a:pt x="2602" y="859"/>
                    <a:pt x="2147" y="1306"/>
                  </a:cubicBezTo>
                  <a:cubicBezTo>
                    <a:pt x="1465" y="2050"/>
                    <a:pt x="1238" y="2944"/>
                    <a:pt x="1465" y="3242"/>
                  </a:cubicBezTo>
                  <a:cubicBezTo>
                    <a:pt x="1920" y="3689"/>
                    <a:pt x="4193" y="4285"/>
                    <a:pt x="6922" y="4881"/>
                  </a:cubicBezTo>
                  <a:lnTo>
                    <a:pt x="6922" y="4881"/>
                  </a:lnTo>
                  <a:cubicBezTo>
                    <a:pt x="7604" y="2646"/>
                    <a:pt x="6467" y="1306"/>
                    <a:pt x="3966" y="859"/>
                  </a:cubicBezTo>
                  <a:close/>
                  <a:moveTo>
                    <a:pt x="18518" y="3242"/>
                  </a:moveTo>
                  <a:cubicBezTo>
                    <a:pt x="15789" y="2795"/>
                    <a:pt x="13970" y="3689"/>
                    <a:pt x="13061" y="5775"/>
                  </a:cubicBezTo>
                  <a:lnTo>
                    <a:pt x="13061" y="5775"/>
                  </a:lnTo>
                  <a:cubicBezTo>
                    <a:pt x="15789" y="6073"/>
                    <a:pt x="18290" y="6222"/>
                    <a:pt x="18972" y="6073"/>
                  </a:cubicBezTo>
                  <a:cubicBezTo>
                    <a:pt x="19427" y="5924"/>
                    <a:pt x="20109" y="5030"/>
                    <a:pt x="19882" y="4136"/>
                  </a:cubicBezTo>
                  <a:cubicBezTo>
                    <a:pt x="19654" y="3689"/>
                    <a:pt x="19200" y="3242"/>
                    <a:pt x="18518" y="3242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C2A0FE65-2E38-A71F-F02F-37CE651A3D2E}"/>
                </a:ext>
              </a:extLst>
            </p:cNvPr>
            <p:cNvSpPr/>
            <p:nvPr/>
          </p:nvSpPr>
          <p:spPr>
            <a:xfrm>
              <a:off x="5343711" y="2354985"/>
              <a:ext cx="355726" cy="15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439" extrusionOk="0">
                  <a:moveTo>
                    <a:pt x="17794" y="20300"/>
                  </a:moveTo>
                  <a:lnTo>
                    <a:pt x="1997" y="11660"/>
                  </a:lnTo>
                  <a:cubicBezTo>
                    <a:pt x="707" y="10940"/>
                    <a:pt x="-260" y="7340"/>
                    <a:pt x="62" y="4460"/>
                  </a:cubicBezTo>
                  <a:lnTo>
                    <a:pt x="62" y="4460"/>
                  </a:lnTo>
                  <a:cubicBezTo>
                    <a:pt x="385" y="1580"/>
                    <a:pt x="1997" y="-580"/>
                    <a:pt x="3286" y="140"/>
                  </a:cubicBezTo>
                  <a:lnTo>
                    <a:pt x="19083" y="8780"/>
                  </a:lnTo>
                  <a:cubicBezTo>
                    <a:pt x="20373" y="9500"/>
                    <a:pt x="21340" y="13100"/>
                    <a:pt x="21018" y="15980"/>
                  </a:cubicBezTo>
                  <a:lnTo>
                    <a:pt x="21018" y="15980"/>
                  </a:lnTo>
                  <a:cubicBezTo>
                    <a:pt x="20695" y="18860"/>
                    <a:pt x="19083" y="21020"/>
                    <a:pt x="17794" y="20300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15F6159F-63C4-E454-E664-87ACF63A3B5A}"/>
                </a:ext>
              </a:extLst>
            </p:cNvPr>
            <p:cNvSpPr/>
            <p:nvPr/>
          </p:nvSpPr>
          <p:spPr>
            <a:xfrm>
              <a:off x="5331100" y="2432257"/>
              <a:ext cx="355726" cy="15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439" extrusionOk="0">
                  <a:moveTo>
                    <a:pt x="17794" y="20300"/>
                  </a:moveTo>
                  <a:lnTo>
                    <a:pt x="1997" y="11660"/>
                  </a:lnTo>
                  <a:cubicBezTo>
                    <a:pt x="707" y="10940"/>
                    <a:pt x="-260" y="7340"/>
                    <a:pt x="62" y="4460"/>
                  </a:cubicBezTo>
                  <a:lnTo>
                    <a:pt x="62" y="4460"/>
                  </a:lnTo>
                  <a:cubicBezTo>
                    <a:pt x="385" y="1580"/>
                    <a:pt x="1997" y="-580"/>
                    <a:pt x="3286" y="140"/>
                  </a:cubicBezTo>
                  <a:lnTo>
                    <a:pt x="19083" y="8780"/>
                  </a:lnTo>
                  <a:cubicBezTo>
                    <a:pt x="20373" y="9500"/>
                    <a:pt x="21340" y="13100"/>
                    <a:pt x="21018" y="15980"/>
                  </a:cubicBezTo>
                  <a:lnTo>
                    <a:pt x="21018" y="15980"/>
                  </a:lnTo>
                  <a:cubicBezTo>
                    <a:pt x="20695" y="18860"/>
                    <a:pt x="19083" y="21020"/>
                    <a:pt x="17794" y="20300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DF62C2EE-3C80-D26E-519E-2B9A1D547422}"/>
                </a:ext>
              </a:extLst>
            </p:cNvPr>
            <p:cNvSpPr/>
            <p:nvPr/>
          </p:nvSpPr>
          <p:spPr>
            <a:xfrm>
              <a:off x="5308225" y="2505575"/>
              <a:ext cx="355726" cy="15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439" extrusionOk="0">
                  <a:moveTo>
                    <a:pt x="17794" y="20300"/>
                  </a:moveTo>
                  <a:lnTo>
                    <a:pt x="1997" y="11660"/>
                  </a:lnTo>
                  <a:cubicBezTo>
                    <a:pt x="707" y="10940"/>
                    <a:pt x="-260" y="7340"/>
                    <a:pt x="62" y="4460"/>
                  </a:cubicBezTo>
                  <a:lnTo>
                    <a:pt x="62" y="4460"/>
                  </a:lnTo>
                  <a:cubicBezTo>
                    <a:pt x="385" y="1580"/>
                    <a:pt x="1997" y="-580"/>
                    <a:pt x="3286" y="140"/>
                  </a:cubicBezTo>
                  <a:lnTo>
                    <a:pt x="19083" y="8780"/>
                  </a:lnTo>
                  <a:cubicBezTo>
                    <a:pt x="20373" y="9500"/>
                    <a:pt x="21340" y="13100"/>
                    <a:pt x="21018" y="15980"/>
                  </a:cubicBezTo>
                  <a:lnTo>
                    <a:pt x="21018" y="15980"/>
                  </a:lnTo>
                  <a:cubicBezTo>
                    <a:pt x="20695" y="18860"/>
                    <a:pt x="19083" y="21020"/>
                    <a:pt x="17794" y="20300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Freeform: Shape 156">
              <a:extLst>
                <a:ext uri="{FF2B5EF4-FFF2-40B4-BE49-F238E27FC236}">
                  <a16:creationId xmlns:a16="http://schemas.microsoft.com/office/drawing/2014/main" id="{B10A6EA1-05C6-B0E9-9013-ED95340AE311}"/>
                </a:ext>
              </a:extLst>
            </p:cNvPr>
            <p:cNvSpPr/>
            <p:nvPr/>
          </p:nvSpPr>
          <p:spPr>
            <a:xfrm>
              <a:off x="4962900" y="1036733"/>
              <a:ext cx="1463410" cy="1071719"/>
            </a:xfrm>
            <a:custGeom>
              <a:avLst/>
              <a:gdLst>
                <a:gd name="connsiteX0" fmla="*/ 1213159 w 1463410"/>
                <a:gd name="connsiteY0" fmla="*/ 979228 h 1071719"/>
                <a:gd name="connsiteX1" fmla="*/ 1381804 w 1463410"/>
                <a:gd name="connsiteY1" fmla="*/ 1044516 h 1071719"/>
                <a:gd name="connsiteX2" fmla="*/ 1392684 w 1463410"/>
                <a:gd name="connsiteY2" fmla="*/ 1060839 h 1071719"/>
                <a:gd name="connsiteX3" fmla="*/ 1381804 w 1463410"/>
                <a:gd name="connsiteY3" fmla="*/ 1071719 h 1071719"/>
                <a:gd name="connsiteX4" fmla="*/ 1207719 w 1463410"/>
                <a:gd name="connsiteY4" fmla="*/ 1006432 h 1071719"/>
                <a:gd name="connsiteX5" fmla="*/ 1196838 w 1463410"/>
                <a:gd name="connsiteY5" fmla="*/ 990109 h 1071719"/>
                <a:gd name="connsiteX6" fmla="*/ 1213159 w 1463410"/>
                <a:gd name="connsiteY6" fmla="*/ 979228 h 1071719"/>
                <a:gd name="connsiteX7" fmla="*/ 1267566 w 1463410"/>
                <a:gd name="connsiteY7" fmla="*/ 761626 h 1071719"/>
                <a:gd name="connsiteX8" fmla="*/ 1447085 w 1463410"/>
                <a:gd name="connsiteY8" fmla="*/ 761626 h 1071719"/>
                <a:gd name="connsiteX9" fmla="*/ 1463410 w 1463410"/>
                <a:gd name="connsiteY9" fmla="*/ 777949 h 1071719"/>
                <a:gd name="connsiteX10" fmla="*/ 1447085 w 1463410"/>
                <a:gd name="connsiteY10" fmla="*/ 794271 h 1071719"/>
                <a:gd name="connsiteX11" fmla="*/ 1262124 w 1463410"/>
                <a:gd name="connsiteY11" fmla="*/ 794271 h 1071719"/>
                <a:gd name="connsiteX12" fmla="*/ 1251240 w 1463410"/>
                <a:gd name="connsiteY12" fmla="*/ 777949 h 1071719"/>
                <a:gd name="connsiteX13" fmla="*/ 1267566 w 1463410"/>
                <a:gd name="connsiteY13" fmla="*/ 761626 h 1071719"/>
                <a:gd name="connsiteX14" fmla="*/ 16319 w 1463410"/>
                <a:gd name="connsiteY14" fmla="*/ 652823 h 1071719"/>
                <a:gd name="connsiteX15" fmla="*/ 195848 w 1463410"/>
                <a:gd name="connsiteY15" fmla="*/ 674584 h 1071719"/>
                <a:gd name="connsiteX16" fmla="*/ 206730 w 1463410"/>
                <a:gd name="connsiteY16" fmla="*/ 690904 h 1071719"/>
                <a:gd name="connsiteX17" fmla="*/ 190412 w 1463410"/>
                <a:gd name="connsiteY17" fmla="*/ 701784 h 1071719"/>
                <a:gd name="connsiteX18" fmla="*/ 10882 w 1463410"/>
                <a:gd name="connsiteY18" fmla="*/ 680024 h 1071719"/>
                <a:gd name="connsiteX19" fmla="*/ 0 w 1463410"/>
                <a:gd name="connsiteY19" fmla="*/ 663703 h 1071719"/>
                <a:gd name="connsiteX20" fmla="*/ 16319 w 1463410"/>
                <a:gd name="connsiteY20" fmla="*/ 652823 h 1071719"/>
                <a:gd name="connsiteX21" fmla="*/ 1441647 w 1463410"/>
                <a:gd name="connsiteY21" fmla="*/ 544020 h 1071719"/>
                <a:gd name="connsiteX22" fmla="*/ 1457965 w 1463410"/>
                <a:gd name="connsiteY22" fmla="*/ 554901 h 1071719"/>
                <a:gd name="connsiteX23" fmla="*/ 1447083 w 1463410"/>
                <a:gd name="connsiteY23" fmla="*/ 571223 h 1071719"/>
                <a:gd name="connsiteX24" fmla="*/ 1267554 w 1463410"/>
                <a:gd name="connsiteY24" fmla="*/ 614746 h 1071719"/>
                <a:gd name="connsiteX25" fmla="*/ 1262117 w 1463410"/>
                <a:gd name="connsiteY25" fmla="*/ 614746 h 1071719"/>
                <a:gd name="connsiteX26" fmla="*/ 1251235 w 1463410"/>
                <a:gd name="connsiteY26" fmla="*/ 603865 h 1071719"/>
                <a:gd name="connsiteX27" fmla="*/ 1262117 w 1463410"/>
                <a:gd name="connsiteY27" fmla="*/ 587543 h 1071719"/>
                <a:gd name="connsiteX28" fmla="*/ 65496 w 1463410"/>
                <a:gd name="connsiteY28" fmla="*/ 436107 h 1071719"/>
                <a:gd name="connsiteX29" fmla="*/ 78417 w 1463410"/>
                <a:gd name="connsiteY29" fmla="*/ 437467 h 1071719"/>
                <a:gd name="connsiteX30" fmla="*/ 241624 w 1463410"/>
                <a:gd name="connsiteY30" fmla="*/ 519070 h 1071719"/>
                <a:gd name="connsiteX31" fmla="*/ 247066 w 1463410"/>
                <a:gd name="connsiteY31" fmla="*/ 540830 h 1071719"/>
                <a:gd name="connsiteX32" fmla="*/ 225306 w 1463410"/>
                <a:gd name="connsiteY32" fmla="*/ 551713 h 1071719"/>
                <a:gd name="connsiteX33" fmla="*/ 62099 w 1463410"/>
                <a:gd name="connsiteY33" fmla="*/ 464668 h 1071719"/>
                <a:gd name="connsiteX34" fmla="*/ 56656 w 1463410"/>
                <a:gd name="connsiteY34" fmla="*/ 442908 h 1071719"/>
                <a:gd name="connsiteX35" fmla="*/ 65496 w 1463410"/>
                <a:gd name="connsiteY35" fmla="*/ 436107 h 1071719"/>
                <a:gd name="connsiteX36" fmla="*/ 1318784 w 1463410"/>
                <a:gd name="connsiteY36" fmla="*/ 327309 h 1071719"/>
                <a:gd name="connsiteX37" fmla="*/ 1329665 w 1463410"/>
                <a:gd name="connsiteY37" fmla="*/ 334110 h 1071719"/>
                <a:gd name="connsiteX38" fmla="*/ 1324224 w 1463410"/>
                <a:gd name="connsiteY38" fmla="*/ 355870 h 1071719"/>
                <a:gd name="connsiteX39" fmla="*/ 1166456 w 1463410"/>
                <a:gd name="connsiteY39" fmla="*/ 442915 h 1071719"/>
                <a:gd name="connsiteX40" fmla="*/ 1155576 w 1463410"/>
                <a:gd name="connsiteY40" fmla="*/ 442915 h 1071719"/>
                <a:gd name="connsiteX41" fmla="*/ 1144695 w 1463410"/>
                <a:gd name="connsiteY41" fmla="*/ 437474 h 1071719"/>
                <a:gd name="connsiteX42" fmla="*/ 1150135 w 1463410"/>
                <a:gd name="connsiteY42" fmla="*/ 415714 h 1071719"/>
                <a:gd name="connsiteX43" fmla="*/ 1307903 w 1463410"/>
                <a:gd name="connsiteY43" fmla="*/ 328669 h 1071719"/>
                <a:gd name="connsiteX44" fmla="*/ 1318784 w 1463410"/>
                <a:gd name="connsiteY44" fmla="*/ 327309 h 1071719"/>
                <a:gd name="connsiteX45" fmla="*/ 178172 w 1463410"/>
                <a:gd name="connsiteY45" fmla="*/ 217604 h 1071719"/>
                <a:gd name="connsiteX46" fmla="*/ 189052 w 1463410"/>
                <a:gd name="connsiteY46" fmla="*/ 221682 h 1071719"/>
                <a:gd name="connsiteX47" fmla="*/ 325051 w 1463410"/>
                <a:gd name="connsiteY47" fmla="*/ 341376 h 1071719"/>
                <a:gd name="connsiteX48" fmla="*/ 325051 w 1463410"/>
                <a:gd name="connsiteY48" fmla="*/ 363140 h 1071719"/>
                <a:gd name="connsiteX49" fmla="*/ 308733 w 1463410"/>
                <a:gd name="connsiteY49" fmla="*/ 368577 h 1071719"/>
                <a:gd name="connsiteX50" fmla="*/ 303291 w 1463410"/>
                <a:gd name="connsiteY50" fmla="*/ 363140 h 1071719"/>
                <a:gd name="connsiteX51" fmla="*/ 167293 w 1463410"/>
                <a:gd name="connsiteY51" fmla="*/ 243446 h 1071719"/>
                <a:gd name="connsiteX52" fmla="*/ 167293 w 1463410"/>
                <a:gd name="connsiteY52" fmla="*/ 221682 h 1071719"/>
                <a:gd name="connsiteX53" fmla="*/ 178172 w 1463410"/>
                <a:gd name="connsiteY53" fmla="*/ 217604 h 1071719"/>
                <a:gd name="connsiteX54" fmla="*/ 399384 w 1463410"/>
                <a:gd name="connsiteY54" fmla="*/ 109701 h 1071719"/>
                <a:gd name="connsiteX55" fmla="*/ 410267 w 1463410"/>
                <a:gd name="connsiteY55" fmla="*/ 116505 h 1071719"/>
                <a:gd name="connsiteX56" fmla="*/ 513631 w 1463410"/>
                <a:gd name="connsiteY56" fmla="*/ 268830 h 1071719"/>
                <a:gd name="connsiteX57" fmla="*/ 508189 w 1463410"/>
                <a:gd name="connsiteY57" fmla="*/ 290590 h 1071719"/>
                <a:gd name="connsiteX58" fmla="*/ 497312 w 1463410"/>
                <a:gd name="connsiteY58" fmla="*/ 290590 h 1071719"/>
                <a:gd name="connsiteX59" fmla="*/ 486428 w 1463410"/>
                <a:gd name="connsiteY59" fmla="*/ 285152 h 1071719"/>
                <a:gd name="connsiteX60" fmla="*/ 383064 w 1463410"/>
                <a:gd name="connsiteY60" fmla="*/ 132819 h 1071719"/>
                <a:gd name="connsiteX61" fmla="*/ 388506 w 1463410"/>
                <a:gd name="connsiteY61" fmla="*/ 111059 h 1071719"/>
                <a:gd name="connsiteX62" fmla="*/ 399384 w 1463410"/>
                <a:gd name="connsiteY62" fmla="*/ 109701 h 1071719"/>
                <a:gd name="connsiteX63" fmla="*/ 1168282 w 1463410"/>
                <a:gd name="connsiteY63" fmla="*/ 108809 h 1071719"/>
                <a:gd name="connsiteX64" fmla="*/ 1179166 w 1463410"/>
                <a:gd name="connsiteY64" fmla="*/ 112890 h 1071719"/>
                <a:gd name="connsiteX65" fmla="*/ 1179166 w 1463410"/>
                <a:gd name="connsiteY65" fmla="*/ 134650 h 1071719"/>
                <a:gd name="connsiteX66" fmla="*/ 1059473 w 1463410"/>
                <a:gd name="connsiteY66" fmla="*/ 270652 h 1071719"/>
                <a:gd name="connsiteX67" fmla="*/ 1043154 w 1463410"/>
                <a:gd name="connsiteY67" fmla="*/ 276094 h 1071719"/>
                <a:gd name="connsiteX68" fmla="*/ 1037710 w 1463410"/>
                <a:gd name="connsiteY68" fmla="*/ 270652 h 1071719"/>
                <a:gd name="connsiteX69" fmla="*/ 1037710 w 1463410"/>
                <a:gd name="connsiteY69" fmla="*/ 248892 h 1071719"/>
                <a:gd name="connsiteX70" fmla="*/ 1157402 w 1463410"/>
                <a:gd name="connsiteY70" fmla="*/ 112890 h 1071719"/>
                <a:gd name="connsiteX71" fmla="*/ 1168282 w 1463410"/>
                <a:gd name="connsiteY71" fmla="*/ 108809 h 1071719"/>
                <a:gd name="connsiteX72" fmla="*/ 930275 w 1463410"/>
                <a:gd name="connsiteY72" fmla="*/ 54406 h 1071719"/>
                <a:gd name="connsiteX73" fmla="*/ 941155 w 1463410"/>
                <a:gd name="connsiteY73" fmla="*/ 70723 h 1071719"/>
                <a:gd name="connsiteX74" fmla="*/ 897633 w 1463410"/>
                <a:gd name="connsiteY74" fmla="*/ 244811 h 1071719"/>
                <a:gd name="connsiteX75" fmla="*/ 881310 w 1463410"/>
                <a:gd name="connsiteY75" fmla="*/ 255696 h 1071719"/>
                <a:gd name="connsiteX76" fmla="*/ 870429 w 1463410"/>
                <a:gd name="connsiteY76" fmla="*/ 239378 h 1071719"/>
                <a:gd name="connsiteX77" fmla="*/ 913952 w 1463410"/>
                <a:gd name="connsiteY77" fmla="*/ 65291 h 1071719"/>
                <a:gd name="connsiteX78" fmla="*/ 930275 w 1463410"/>
                <a:gd name="connsiteY78" fmla="*/ 54406 h 1071719"/>
                <a:gd name="connsiteX79" fmla="*/ 609302 w 1463410"/>
                <a:gd name="connsiteY79" fmla="*/ 0 h 1071719"/>
                <a:gd name="connsiteX80" fmla="*/ 625625 w 1463410"/>
                <a:gd name="connsiteY80" fmla="*/ 10882 h 1071719"/>
                <a:gd name="connsiteX81" fmla="*/ 669147 w 1463410"/>
                <a:gd name="connsiteY81" fmla="*/ 190412 h 1071719"/>
                <a:gd name="connsiteX82" fmla="*/ 658267 w 1463410"/>
                <a:gd name="connsiteY82" fmla="*/ 206730 h 1071719"/>
                <a:gd name="connsiteX83" fmla="*/ 652825 w 1463410"/>
                <a:gd name="connsiteY83" fmla="*/ 206730 h 1071719"/>
                <a:gd name="connsiteX84" fmla="*/ 641944 w 1463410"/>
                <a:gd name="connsiteY84" fmla="*/ 195848 h 1071719"/>
                <a:gd name="connsiteX85" fmla="*/ 598421 w 1463410"/>
                <a:gd name="connsiteY85" fmla="*/ 16318 h 1071719"/>
                <a:gd name="connsiteX86" fmla="*/ 609302 w 1463410"/>
                <a:gd name="connsiteY86" fmla="*/ 0 h 10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63410" h="1071719">
                  <a:moveTo>
                    <a:pt x="1213159" y="979228"/>
                  </a:moveTo>
                  <a:lnTo>
                    <a:pt x="1381804" y="1044516"/>
                  </a:lnTo>
                  <a:cubicBezTo>
                    <a:pt x="1387244" y="1049958"/>
                    <a:pt x="1392684" y="1055396"/>
                    <a:pt x="1392684" y="1060839"/>
                  </a:cubicBezTo>
                  <a:cubicBezTo>
                    <a:pt x="1392684" y="1066277"/>
                    <a:pt x="1387244" y="1071719"/>
                    <a:pt x="1381804" y="1071719"/>
                  </a:cubicBezTo>
                  <a:lnTo>
                    <a:pt x="1207719" y="1006432"/>
                  </a:lnTo>
                  <a:cubicBezTo>
                    <a:pt x="1202278" y="1000989"/>
                    <a:pt x="1196838" y="995551"/>
                    <a:pt x="1196838" y="990109"/>
                  </a:cubicBezTo>
                  <a:cubicBezTo>
                    <a:pt x="1202278" y="984666"/>
                    <a:pt x="1207719" y="979228"/>
                    <a:pt x="1213159" y="979228"/>
                  </a:cubicBezTo>
                  <a:close/>
                  <a:moveTo>
                    <a:pt x="1267566" y="761626"/>
                  </a:moveTo>
                  <a:lnTo>
                    <a:pt x="1447085" y="761626"/>
                  </a:lnTo>
                  <a:cubicBezTo>
                    <a:pt x="1452527" y="761626"/>
                    <a:pt x="1463410" y="767067"/>
                    <a:pt x="1463410" y="777949"/>
                  </a:cubicBezTo>
                  <a:cubicBezTo>
                    <a:pt x="1463410" y="783389"/>
                    <a:pt x="1457968" y="794271"/>
                    <a:pt x="1447085" y="794271"/>
                  </a:cubicBezTo>
                  <a:lnTo>
                    <a:pt x="1262124" y="794271"/>
                  </a:lnTo>
                  <a:cubicBezTo>
                    <a:pt x="1256682" y="794271"/>
                    <a:pt x="1251240" y="788830"/>
                    <a:pt x="1251240" y="777949"/>
                  </a:cubicBezTo>
                  <a:cubicBezTo>
                    <a:pt x="1251240" y="772508"/>
                    <a:pt x="1256682" y="761626"/>
                    <a:pt x="1267566" y="761626"/>
                  </a:cubicBezTo>
                  <a:close/>
                  <a:moveTo>
                    <a:pt x="16319" y="652823"/>
                  </a:moveTo>
                  <a:lnTo>
                    <a:pt x="195848" y="674584"/>
                  </a:lnTo>
                  <a:cubicBezTo>
                    <a:pt x="201294" y="674584"/>
                    <a:pt x="206730" y="685464"/>
                    <a:pt x="206730" y="690904"/>
                  </a:cubicBezTo>
                  <a:cubicBezTo>
                    <a:pt x="206730" y="696344"/>
                    <a:pt x="195848" y="701784"/>
                    <a:pt x="190412" y="701784"/>
                  </a:cubicBezTo>
                  <a:lnTo>
                    <a:pt x="10882" y="680024"/>
                  </a:lnTo>
                  <a:cubicBezTo>
                    <a:pt x="5436" y="680024"/>
                    <a:pt x="0" y="669143"/>
                    <a:pt x="0" y="663703"/>
                  </a:cubicBezTo>
                  <a:cubicBezTo>
                    <a:pt x="0" y="658263"/>
                    <a:pt x="10882" y="652823"/>
                    <a:pt x="16319" y="652823"/>
                  </a:cubicBezTo>
                  <a:close/>
                  <a:moveTo>
                    <a:pt x="1441647" y="544020"/>
                  </a:moveTo>
                  <a:cubicBezTo>
                    <a:pt x="1447083" y="544020"/>
                    <a:pt x="1457965" y="549462"/>
                    <a:pt x="1457965" y="554901"/>
                  </a:cubicBezTo>
                  <a:cubicBezTo>
                    <a:pt x="1457965" y="560339"/>
                    <a:pt x="1452529" y="571223"/>
                    <a:pt x="1447083" y="571223"/>
                  </a:cubicBezTo>
                  <a:lnTo>
                    <a:pt x="1267554" y="614746"/>
                  </a:lnTo>
                  <a:cubicBezTo>
                    <a:pt x="1267554" y="614746"/>
                    <a:pt x="1267554" y="614746"/>
                    <a:pt x="1262117" y="614746"/>
                  </a:cubicBezTo>
                  <a:cubicBezTo>
                    <a:pt x="1256671" y="614746"/>
                    <a:pt x="1251235" y="609304"/>
                    <a:pt x="1251235" y="603865"/>
                  </a:cubicBezTo>
                  <a:cubicBezTo>
                    <a:pt x="1251235" y="598423"/>
                    <a:pt x="1256671" y="587543"/>
                    <a:pt x="1262117" y="587543"/>
                  </a:cubicBezTo>
                  <a:close/>
                  <a:moveTo>
                    <a:pt x="65496" y="436107"/>
                  </a:moveTo>
                  <a:cubicBezTo>
                    <a:pt x="68895" y="434747"/>
                    <a:pt x="72974" y="434747"/>
                    <a:pt x="78417" y="437467"/>
                  </a:cubicBezTo>
                  <a:lnTo>
                    <a:pt x="241624" y="519070"/>
                  </a:lnTo>
                  <a:cubicBezTo>
                    <a:pt x="247066" y="524512"/>
                    <a:pt x="252508" y="529953"/>
                    <a:pt x="247066" y="540830"/>
                  </a:cubicBezTo>
                  <a:cubicBezTo>
                    <a:pt x="236191" y="551713"/>
                    <a:pt x="230748" y="551713"/>
                    <a:pt x="225306" y="551713"/>
                  </a:cubicBezTo>
                  <a:lnTo>
                    <a:pt x="62099" y="464668"/>
                  </a:lnTo>
                  <a:cubicBezTo>
                    <a:pt x="56656" y="459227"/>
                    <a:pt x="51214" y="453786"/>
                    <a:pt x="56656" y="442908"/>
                  </a:cubicBezTo>
                  <a:cubicBezTo>
                    <a:pt x="59378" y="440188"/>
                    <a:pt x="62096" y="437467"/>
                    <a:pt x="65496" y="436107"/>
                  </a:cubicBezTo>
                  <a:close/>
                  <a:moveTo>
                    <a:pt x="1318784" y="327309"/>
                  </a:moveTo>
                  <a:cubicBezTo>
                    <a:pt x="1322864" y="328669"/>
                    <a:pt x="1326944" y="331390"/>
                    <a:pt x="1329665" y="334110"/>
                  </a:cubicBezTo>
                  <a:cubicBezTo>
                    <a:pt x="1335105" y="339552"/>
                    <a:pt x="1329665" y="350429"/>
                    <a:pt x="1324224" y="355870"/>
                  </a:cubicBezTo>
                  <a:lnTo>
                    <a:pt x="1166456" y="442915"/>
                  </a:lnTo>
                  <a:cubicBezTo>
                    <a:pt x="1161016" y="442915"/>
                    <a:pt x="1161016" y="442915"/>
                    <a:pt x="1155576" y="442915"/>
                  </a:cubicBezTo>
                  <a:cubicBezTo>
                    <a:pt x="1150135" y="442915"/>
                    <a:pt x="1150135" y="437474"/>
                    <a:pt x="1144695" y="437474"/>
                  </a:cubicBezTo>
                  <a:cubicBezTo>
                    <a:pt x="1139255" y="432032"/>
                    <a:pt x="1144695" y="421155"/>
                    <a:pt x="1150135" y="415714"/>
                  </a:cubicBezTo>
                  <a:lnTo>
                    <a:pt x="1307903" y="328669"/>
                  </a:lnTo>
                  <a:cubicBezTo>
                    <a:pt x="1310623" y="325949"/>
                    <a:pt x="1314704" y="325949"/>
                    <a:pt x="1318784" y="327309"/>
                  </a:cubicBezTo>
                  <a:close/>
                  <a:moveTo>
                    <a:pt x="178172" y="217604"/>
                  </a:moveTo>
                  <a:cubicBezTo>
                    <a:pt x="182252" y="217604"/>
                    <a:pt x="186331" y="218964"/>
                    <a:pt x="189052" y="221682"/>
                  </a:cubicBezTo>
                  <a:lnTo>
                    <a:pt x="325051" y="341376"/>
                  </a:lnTo>
                  <a:cubicBezTo>
                    <a:pt x="330493" y="346813"/>
                    <a:pt x="330493" y="357695"/>
                    <a:pt x="325051" y="363140"/>
                  </a:cubicBezTo>
                  <a:cubicBezTo>
                    <a:pt x="319609" y="368577"/>
                    <a:pt x="314175" y="368577"/>
                    <a:pt x="308733" y="368577"/>
                  </a:cubicBezTo>
                  <a:cubicBezTo>
                    <a:pt x="308733" y="368577"/>
                    <a:pt x="303291" y="368577"/>
                    <a:pt x="303291" y="363140"/>
                  </a:cubicBezTo>
                  <a:lnTo>
                    <a:pt x="167293" y="243446"/>
                  </a:lnTo>
                  <a:cubicBezTo>
                    <a:pt x="161851" y="238009"/>
                    <a:pt x="161851" y="227127"/>
                    <a:pt x="167293" y="221682"/>
                  </a:cubicBezTo>
                  <a:cubicBezTo>
                    <a:pt x="170014" y="218964"/>
                    <a:pt x="174093" y="217604"/>
                    <a:pt x="178172" y="217604"/>
                  </a:cubicBezTo>
                  <a:close/>
                  <a:moveTo>
                    <a:pt x="399384" y="109701"/>
                  </a:moveTo>
                  <a:cubicBezTo>
                    <a:pt x="403465" y="111061"/>
                    <a:pt x="407546" y="113782"/>
                    <a:pt x="410267" y="116505"/>
                  </a:cubicBezTo>
                  <a:lnTo>
                    <a:pt x="513631" y="268830"/>
                  </a:lnTo>
                  <a:cubicBezTo>
                    <a:pt x="519073" y="274268"/>
                    <a:pt x="513631" y="285152"/>
                    <a:pt x="508189" y="290590"/>
                  </a:cubicBezTo>
                  <a:cubicBezTo>
                    <a:pt x="508189" y="290590"/>
                    <a:pt x="502754" y="290590"/>
                    <a:pt x="497312" y="290590"/>
                  </a:cubicBezTo>
                  <a:cubicBezTo>
                    <a:pt x="491870" y="290590"/>
                    <a:pt x="491870" y="285152"/>
                    <a:pt x="486428" y="285152"/>
                  </a:cubicBezTo>
                  <a:lnTo>
                    <a:pt x="383064" y="132819"/>
                  </a:lnTo>
                  <a:cubicBezTo>
                    <a:pt x="377622" y="127381"/>
                    <a:pt x="383064" y="116505"/>
                    <a:pt x="388506" y="111059"/>
                  </a:cubicBezTo>
                  <a:cubicBezTo>
                    <a:pt x="391224" y="108340"/>
                    <a:pt x="395303" y="108340"/>
                    <a:pt x="399384" y="109701"/>
                  </a:cubicBezTo>
                  <a:close/>
                  <a:moveTo>
                    <a:pt x="1168282" y="108809"/>
                  </a:moveTo>
                  <a:cubicBezTo>
                    <a:pt x="1172362" y="108809"/>
                    <a:pt x="1176444" y="110169"/>
                    <a:pt x="1179166" y="112890"/>
                  </a:cubicBezTo>
                  <a:cubicBezTo>
                    <a:pt x="1184603" y="118332"/>
                    <a:pt x="1184603" y="129208"/>
                    <a:pt x="1179166" y="134650"/>
                  </a:cubicBezTo>
                  <a:lnTo>
                    <a:pt x="1059473" y="270652"/>
                  </a:lnTo>
                  <a:cubicBezTo>
                    <a:pt x="1054036" y="276094"/>
                    <a:pt x="1043154" y="276094"/>
                    <a:pt x="1043154" y="276094"/>
                  </a:cubicBezTo>
                  <a:cubicBezTo>
                    <a:pt x="1043154" y="276094"/>
                    <a:pt x="1037710" y="276094"/>
                    <a:pt x="1037710" y="270652"/>
                  </a:cubicBezTo>
                  <a:cubicBezTo>
                    <a:pt x="1032272" y="265210"/>
                    <a:pt x="1032272" y="254334"/>
                    <a:pt x="1037710" y="248892"/>
                  </a:cubicBezTo>
                  <a:lnTo>
                    <a:pt x="1157402" y="112890"/>
                  </a:lnTo>
                  <a:cubicBezTo>
                    <a:pt x="1160121" y="110169"/>
                    <a:pt x="1164201" y="108809"/>
                    <a:pt x="1168282" y="108809"/>
                  </a:cubicBezTo>
                  <a:close/>
                  <a:moveTo>
                    <a:pt x="930275" y="54406"/>
                  </a:moveTo>
                  <a:cubicBezTo>
                    <a:pt x="935713" y="54406"/>
                    <a:pt x="941155" y="65291"/>
                    <a:pt x="941155" y="70723"/>
                  </a:cubicBezTo>
                  <a:lnTo>
                    <a:pt x="897633" y="244811"/>
                  </a:lnTo>
                  <a:cubicBezTo>
                    <a:pt x="892191" y="250254"/>
                    <a:pt x="886752" y="255696"/>
                    <a:pt x="881310" y="255696"/>
                  </a:cubicBezTo>
                  <a:cubicBezTo>
                    <a:pt x="875871" y="255696"/>
                    <a:pt x="870429" y="244811"/>
                    <a:pt x="870429" y="239378"/>
                  </a:cubicBezTo>
                  <a:lnTo>
                    <a:pt x="913952" y="65291"/>
                  </a:lnTo>
                  <a:cubicBezTo>
                    <a:pt x="913952" y="59848"/>
                    <a:pt x="924833" y="54406"/>
                    <a:pt x="930275" y="54406"/>
                  </a:cubicBezTo>
                  <a:close/>
                  <a:moveTo>
                    <a:pt x="609302" y="0"/>
                  </a:moveTo>
                  <a:cubicBezTo>
                    <a:pt x="614744" y="0"/>
                    <a:pt x="625625" y="5436"/>
                    <a:pt x="625625" y="10882"/>
                  </a:cubicBezTo>
                  <a:lnTo>
                    <a:pt x="669147" y="190412"/>
                  </a:lnTo>
                  <a:cubicBezTo>
                    <a:pt x="669147" y="195848"/>
                    <a:pt x="663705" y="206730"/>
                    <a:pt x="658267" y="206730"/>
                  </a:cubicBezTo>
                  <a:cubicBezTo>
                    <a:pt x="658267" y="206730"/>
                    <a:pt x="658267" y="206730"/>
                    <a:pt x="652825" y="206730"/>
                  </a:cubicBezTo>
                  <a:cubicBezTo>
                    <a:pt x="647386" y="206730"/>
                    <a:pt x="641944" y="201294"/>
                    <a:pt x="641944" y="195848"/>
                  </a:cubicBezTo>
                  <a:lnTo>
                    <a:pt x="598421" y="16318"/>
                  </a:lnTo>
                  <a:cubicBezTo>
                    <a:pt x="598421" y="10882"/>
                    <a:pt x="603863" y="0"/>
                    <a:pt x="609302" y="0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35AB3CD5-94DA-A73A-193C-E5E63D48E440}"/>
                </a:ext>
              </a:extLst>
            </p:cNvPr>
            <p:cNvSpPr/>
            <p:nvPr/>
          </p:nvSpPr>
          <p:spPr>
            <a:xfrm>
              <a:off x="5332680" y="3879771"/>
              <a:ext cx="946934" cy="79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14344" extrusionOk="0">
                  <a:moveTo>
                    <a:pt x="21484" y="94"/>
                  </a:moveTo>
                  <a:cubicBezTo>
                    <a:pt x="995" y="-1084"/>
                    <a:pt x="-116" y="9127"/>
                    <a:pt x="7" y="11483"/>
                  </a:cubicBezTo>
                  <a:cubicBezTo>
                    <a:pt x="625" y="11189"/>
                    <a:pt x="1365" y="10894"/>
                    <a:pt x="1982" y="10600"/>
                  </a:cubicBezTo>
                  <a:cubicBezTo>
                    <a:pt x="3093" y="10109"/>
                    <a:pt x="4204" y="9618"/>
                    <a:pt x="5191" y="9127"/>
                  </a:cubicBezTo>
                  <a:cubicBezTo>
                    <a:pt x="5315" y="8243"/>
                    <a:pt x="5438" y="7360"/>
                    <a:pt x="5438" y="6476"/>
                  </a:cubicBezTo>
                  <a:cubicBezTo>
                    <a:pt x="5438" y="5494"/>
                    <a:pt x="5438" y="4512"/>
                    <a:pt x="5315" y="3629"/>
                  </a:cubicBezTo>
                  <a:cubicBezTo>
                    <a:pt x="5562" y="4611"/>
                    <a:pt x="5562" y="5592"/>
                    <a:pt x="5685" y="6574"/>
                  </a:cubicBezTo>
                  <a:cubicBezTo>
                    <a:pt x="5685" y="7360"/>
                    <a:pt x="5685" y="8145"/>
                    <a:pt x="5685" y="9029"/>
                  </a:cubicBezTo>
                  <a:cubicBezTo>
                    <a:pt x="6179" y="8832"/>
                    <a:pt x="6673" y="8538"/>
                    <a:pt x="7166" y="8341"/>
                  </a:cubicBezTo>
                  <a:cubicBezTo>
                    <a:pt x="7660" y="8047"/>
                    <a:pt x="8154" y="7851"/>
                    <a:pt x="8771" y="7556"/>
                  </a:cubicBezTo>
                  <a:cubicBezTo>
                    <a:pt x="8894" y="6771"/>
                    <a:pt x="9018" y="5985"/>
                    <a:pt x="9018" y="5298"/>
                  </a:cubicBezTo>
                  <a:cubicBezTo>
                    <a:pt x="9018" y="4512"/>
                    <a:pt x="9018" y="3727"/>
                    <a:pt x="8894" y="2941"/>
                  </a:cubicBezTo>
                  <a:cubicBezTo>
                    <a:pt x="9018" y="3727"/>
                    <a:pt x="9141" y="4512"/>
                    <a:pt x="9141" y="5298"/>
                  </a:cubicBezTo>
                  <a:cubicBezTo>
                    <a:pt x="9141" y="5985"/>
                    <a:pt x="9141" y="6672"/>
                    <a:pt x="9141" y="7360"/>
                  </a:cubicBezTo>
                  <a:cubicBezTo>
                    <a:pt x="10252" y="6771"/>
                    <a:pt x="11239" y="6280"/>
                    <a:pt x="12227" y="5691"/>
                  </a:cubicBezTo>
                  <a:cubicBezTo>
                    <a:pt x="12350" y="5592"/>
                    <a:pt x="12474" y="5592"/>
                    <a:pt x="12597" y="5494"/>
                  </a:cubicBezTo>
                  <a:cubicBezTo>
                    <a:pt x="12721" y="4905"/>
                    <a:pt x="12721" y="4316"/>
                    <a:pt x="12844" y="3727"/>
                  </a:cubicBezTo>
                  <a:cubicBezTo>
                    <a:pt x="12844" y="3138"/>
                    <a:pt x="12844" y="2451"/>
                    <a:pt x="12844" y="1861"/>
                  </a:cubicBezTo>
                  <a:cubicBezTo>
                    <a:pt x="12967" y="2451"/>
                    <a:pt x="12967" y="3138"/>
                    <a:pt x="13091" y="3727"/>
                  </a:cubicBezTo>
                  <a:cubicBezTo>
                    <a:pt x="13091" y="4218"/>
                    <a:pt x="13091" y="4807"/>
                    <a:pt x="13091" y="5298"/>
                  </a:cubicBezTo>
                  <a:cubicBezTo>
                    <a:pt x="14572" y="4512"/>
                    <a:pt x="15930" y="3629"/>
                    <a:pt x="17287" y="2745"/>
                  </a:cubicBezTo>
                  <a:cubicBezTo>
                    <a:pt x="15806" y="3825"/>
                    <a:pt x="14325" y="4905"/>
                    <a:pt x="12721" y="5887"/>
                  </a:cubicBezTo>
                  <a:cubicBezTo>
                    <a:pt x="12350" y="6181"/>
                    <a:pt x="11857" y="6378"/>
                    <a:pt x="11486" y="6672"/>
                  </a:cubicBezTo>
                  <a:cubicBezTo>
                    <a:pt x="12350" y="6771"/>
                    <a:pt x="13091" y="6967"/>
                    <a:pt x="13955" y="7065"/>
                  </a:cubicBezTo>
                  <a:cubicBezTo>
                    <a:pt x="14942" y="7261"/>
                    <a:pt x="15930" y="7458"/>
                    <a:pt x="16917" y="7851"/>
                  </a:cubicBezTo>
                  <a:cubicBezTo>
                    <a:pt x="15930" y="7556"/>
                    <a:pt x="14942" y="7360"/>
                    <a:pt x="13955" y="7261"/>
                  </a:cubicBezTo>
                  <a:cubicBezTo>
                    <a:pt x="12967" y="7163"/>
                    <a:pt x="12103" y="7065"/>
                    <a:pt x="11116" y="6967"/>
                  </a:cubicBezTo>
                  <a:cubicBezTo>
                    <a:pt x="10129" y="7556"/>
                    <a:pt x="9018" y="8243"/>
                    <a:pt x="8030" y="8734"/>
                  </a:cubicBezTo>
                  <a:cubicBezTo>
                    <a:pt x="9018" y="8832"/>
                    <a:pt x="10005" y="9029"/>
                    <a:pt x="10993" y="9225"/>
                  </a:cubicBezTo>
                  <a:cubicBezTo>
                    <a:pt x="12227" y="9421"/>
                    <a:pt x="13338" y="9716"/>
                    <a:pt x="14449" y="10109"/>
                  </a:cubicBezTo>
                  <a:cubicBezTo>
                    <a:pt x="13338" y="9814"/>
                    <a:pt x="12103" y="9618"/>
                    <a:pt x="10869" y="9421"/>
                  </a:cubicBezTo>
                  <a:cubicBezTo>
                    <a:pt x="9758" y="9225"/>
                    <a:pt x="8524" y="9127"/>
                    <a:pt x="7413" y="9029"/>
                  </a:cubicBezTo>
                  <a:cubicBezTo>
                    <a:pt x="6302" y="9618"/>
                    <a:pt x="5315" y="10207"/>
                    <a:pt x="4204" y="10796"/>
                  </a:cubicBezTo>
                  <a:cubicBezTo>
                    <a:pt x="5068" y="10894"/>
                    <a:pt x="5932" y="11091"/>
                    <a:pt x="6796" y="11287"/>
                  </a:cubicBezTo>
                  <a:cubicBezTo>
                    <a:pt x="8030" y="11483"/>
                    <a:pt x="9141" y="11778"/>
                    <a:pt x="10252" y="12171"/>
                  </a:cubicBezTo>
                  <a:cubicBezTo>
                    <a:pt x="9141" y="11876"/>
                    <a:pt x="7907" y="11680"/>
                    <a:pt x="6673" y="11483"/>
                  </a:cubicBezTo>
                  <a:cubicBezTo>
                    <a:pt x="5685" y="11287"/>
                    <a:pt x="4574" y="11189"/>
                    <a:pt x="3587" y="11091"/>
                  </a:cubicBezTo>
                  <a:cubicBezTo>
                    <a:pt x="3340" y="11287"/>
                    <a:pt x="2970" y="11385"/>
                    <a:pt x="2723" y="11581"/>
                  </a:cubicBezTo>
                  <a:cubicBezTo>
                    <a:pt x="2106" y="11876"/>
                    <a:pt x="1489" y="12171"/>
                    <a:pt x="871" y="12465"/>
                  </a:cubicBezTo>
                  <a:cubicBezTo>
                    <a:pt x="16423" y="20516"/>
                    <a:pt x="21484" y="94"/>
                    <a:pt x="21484" y="94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2B9DBF41-6E51-1594-5322-55D1E588F194}"/>
                </a:ext>
              </a:extLst>
            </p:cNvPr>
            <p:cNvSpPr/>
            <p:nvPr/>
          </p:nvSpPr>
          <p:spPr>
            <a:xfrm>
              <a:off x="4880633" y="3429001"/>
              <a:ext cx="486650" cy="57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28" h="21416" extrusionOk="0">
                  <a:moveTo>
                    <a:pt x="89" y="0"/>
                  </a:moveTo>
                  <a:cubicBezTo>
                    <a:pt x="-1048" y="20581"/>
                    <a:pt x="9021" y="21600"/>
                    <a:pt x="11457" y="21396"/>
                  </a:cubicBezTo>
                  <a:cubicBezTo>
                    <a:pt x="11132" y="20785"/>
                    <a:pt x="10970" y="20174"/>
                    <a:pt x="10645" y="19358"/>
                  </a:cubicBezTo>
                  <a:cubicBezTo>
                    <a:pt x="10158" y="18340"/>
                    <a:pt x="9671" y="17117"/>
                    <a:pt x="9184" y="16098"/>
                  </a:cubicBezTo>
                  <a:cubicBezTo>
                    <a:pt x="8372" y="15894"/>
                    <a:pt x="7397" y="15894"/>
                    <a:pt x="6585" y="15894"/>
                  </a:cubicBezTo>
                  <a:cubicBezTo>
                    <a:pt x="5611" y="15894"/>
                    <a:pt x="4636" y="15894"/>
                    <a:pt x="3662" y="15894"/>
                  </a:cubicBezTo>
                  <a:cubicBezTo>
                    <a:pt x="4636" y="15691"/>
                    <a:pt x="5611" y="15691"/>
                    <a:pt x="6585" y="15487"/>
                  </a:cubicBezTo>
                  <a:cubicBezTo>
                    <a:pt x="7397" y="15487"/>
                    <a:pt x="8209" y="15487"/>
                    <a:pt x="9021" y="15487"/>
                  </a:cubicBezTo>
                  <a:cubicBezTo>
                    <a:pt x="8859" y="15079"/>
                    <a:pt x="8534" y="14468"/>
                    <a:pt x="8372" y="14060"/>
                  </a:cubicBezTo>
                  <a:cubicBezTo>
                    <a:pt x="8047" y="13449"/>
                    <a:pt x="7884" y="13041"/>
                    <a:pt x="7560" y="12430"/>
                  </a:cubicBezTo>
                  <a:cubicBezTo>
                    <a:pt x="6747" y="12226"/>
                    <a:pt x="6098" y="12226"/>
                    <a:pt x="5286" y="12226"/>
                  </a:cubicBezTo>
                  <a:cubicBezTo>
                    <a:pt x="4474" y="12226"/>
                    <a:pt x="3662" y="12226"/>
                    <a:pt x="2850" y="12226"/>
                  </a:cubicBezTo>
                  <a:cubicBezTo>
                    <a:pt x="3662" y="12023"/>
                    <a:pt x="4474" y="12023"/>
                    <a:pt x="5286" y="12023"/>
                  </a:cubicBezTo>
                  <a:cubicBezTo>
                    <a:pt x="5935" y="12023"/>
                    <a:pt x="6747" y="12023"/>
                    <a:pt x="7397" y="12023"/>
                  </a:cubicBezTo>
                  <a:cubicBezTo>
                    <a:pt x="6910" y="11004"/>
                    <a:pt x="6260" y="9985"/>
                    <a:pt x="5773" y="8966"/>
                  </a:cubicBezTo>
                  <a:cubicBezTo>
                    <a:pt x="5773" y="8762"/>
                    <a:pt x="5611" y="8762"/>
                    <a:pt x="5611" y="8558"/>
                  </a:cubicBezTo>
                  <a:cubicBezTo>
                    <a:pt x="4961" y="8558"/>
                    <a:pt x="4474" y="8355"/>
                    <a:pt x="3824" y="8355"/>
                  </a:cubicBezTo>
                  <a:cubicBezTo>
                    <a:pt x="3175" y="8355"/>
                    <a:pt x="2525" y="8355"/>
                    <a:pt x="2038" y="8355"/>
                  </a:cubicBezTo>
                  <a:cubicBezTo>
                    <a:pt x="2687" y="8151"/>
                    <a:pt x="3337" y="8151"/>
                    <a:pt x="3824" y="8151"/>
                  </a:cubicBezTo>
                  <a:cubicBezTo>
                    <a:pt x="4311" y="8151"/>
                    <a:pt x="4961" y="8151"/>
                    <a:pt x="5448" y="8151"/>
                  </a:cubicBezTo>
                  <a:cubicBezTo>
                    <a:pt x="4636" y="6724"/>
                    <a:pt x="3824" y="5298"/>
                    <a:pt x="2850" y="3872"/>
                  </a:cubicBezTo>
                  <a:cubicBezTo>
                    <a:pt x="3987" y="5298"/>
                    <a:pt x="4961" y="6928"/>
                    <a:pt x="5935" y="8558"/>
                  </a:cubicBezTo>
                  <a:cubicBezTo>
                    <a:pt x="6260" y="8966"/>
                    <a:pt x="6423" y="9373"/>
                    <a:pt x="6747" y="9781"/>
                  </a:cubicBezTo>
                  <a:cubicBezTo>
                    <a:pt x="6910" y="8966"/>
                    <a:pt x="7072" y="8151"/>
                    <a:pt x="7235" y="7336"/>
                  </a:cubicBezTo>
                  <a:cubicBezTo>
                    <a:pt x="7397" y="6317"/>
                    <a:pt x="7722" y="5298"/>
                    <a:pt x="8047" y="4483"/>
                  </a:cubicBezTo>
                  <a:cubicBezTo>
                    <a:pt x="7722" y="5502"/>
                    <a:pt x="7560" y="6521"/>
                    <a:pt x="7397" y="7336"/>
                  </a:cubicBezTo>
                  <a:cubicBezTo>
                    <a:pt x="7235" y="8355"/>
                    <a:pt x="7072" y="9170"/>
                    <a:pt x="7072" y="10189"/>
                  </a:cubicBezTo>
                  <a:cubicBezTo>
                    <a:pt x="7722" y="11207"/>
                    <a:pt x="8372" y="12226"/>
                    <a:pt x="8859" y="13245"/>
                  </a:cubicBezTo>
                  <a:cubicBezTo>
                    <a:pt x="9021" y="12226"/>
                    <a:pt x="9184" y="11207"/>
                    <a:pt x="9346" y="10189"/>
                  </a:cubicBezTo>
                  <a:cubicBezTo>
                    <a:pt x="9508" y="8966"/>
                    <a:pt x="9833" y="7743"/>
                    <a:pt x="10158" y="6724"/>
                  </a:cubicBezTo>
                  <a:cubicBezTo>
                    <a:pt x="9833" y="7947"/>
                    <a:pt x="9671" y="8966"/>
                    <a:pt x="9508" y="10189"/>
                  </a:cubicBezTo>
                  <a:cubicBezTo>
                    <a:pt x="9346" y="11411"/>
                    <a:pt x="9184" y="12430"/>
                    <a:pt x="9184" y="13653"/>
                  </a:cubicBezTo>
                  <a:cubicBezTo>
                    <a:pt x="9833" y="14672"/>
                    <a:pt x="10320" y="15894"/>
                    <a:pt x="10970" y="16913"/>
                  </a:cubicBezTo>
                  <a:cubicBezTo>
                    <a:pt x="11132" y="16098"/>
                    <a:pt x="11295" y="15079"/>
                    <a:pt x="11457" y="14264"/>
                  </a:cubicBezTo>
                  <a:cubicBezTo>
                    <a:pt x="11620" y="13041"/>
                    <a:pt x="11945" y="11819"/>
                    <a:pt x="12269" y="10800"/>
                  </a:cubicBezTo>
                  <a:cubicBezTo>
                    <a:pt x="11945" y="12023"/>
                    <a:pt x="11782" y="13041"/>
                    <a:pt x="11620" y="14264"/>
                  </a:cubicBezTo>
                  <a:cubicBezTo>
                    <a:pt x="11457" y="15283"/>
                    <a:pt x="11295" y="16302"/>
                    <a:pt x="11295" y="17321"/>
                  </a:cubicBezTo>
                  <a:cubicBezTo>
                    <a:pt x="11457" y="17524"/>
                    <a:pt x="11620" y="17932"/>
                    <a:pt x="11782" y="18136"/>
                  </a:cubicBezTo>
                  <a:cubicBezTo>
                    <a:pt x="12107" y="18747"/>
                    <a:pt x="12432" y="19358"/>
                    <a:pt x="12757" y="19970"/>
                  </a:cubicBezTo>
                  <a:cubicBezTo>
                    <a:pt x="20552" y="509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EC5B4D59-F072-5AB3-108B-C38ACBDF9BDE}"/>
                </a:ext>
              </a:extLst>
            </p:cNvPr>
            <p:cNvSpPr/>
            <p:nvPr/>
          </p:nvSpPr>
          <p:spPr>
            <a:xfrm>
              <a:off x="4667521" y="5179116"/>
              <a:ext cx="833505" cy="64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4" h="16111" extrusionOk="0">
                  <a:moveTo>
                    <a:pt x="0" y="161"/>
                  </a:moveTo>
                  <a:cubicBezTo>
                    <a:pt x="4013" y="19061"/>
                    <a:pt x="14282" y="16361"/>
                    <a:pt x="16761" y="15416"/>
                  </a:cubicBezTo>
                  <a:cubicBezTo>
                    <a:pt x="16289" y="14876"/>
                    <a:pt x="15934" y="14471"/>
                    <a:pt x="15462" y="13931"/>
                  </a:cubicBezTo>
                  <a:cubicBezTo>
                    <a:pt x="14754" y="13121"/>
                    <a:pt x="13928" y="12311"/>
                    <a:pt x="13220" y="11501"/>
                  </a:cubicBezTo>
                  <a:cubicBezTo>
                    <a:pt x="12275" y="11636"/>
                    <a:pt x="11449" y="11906"/>
                    <a:pt x="10505" y="12176"/>
                  </a:cubicBezTo>
                  <a:cubicBezTo>
                    <a:pt x="9561" y="12446"/>
                    <a:pt x="8616" y="12851"/>
                    <a:pt x="7672" y="13256"/>
                  </a:cubicBezTo>
                  <a:cubicBezTo>
                    <a:pt x="8616" y="12716"/>
                    <a:pt x="9561" y="12311"/>
                    <a:pt x="10505" y="11906"/>
                  </a:cubicBezTo>
                  <a:cubicBezTo>
                    <a:pt x="11331" y="11636"/>
                    <a:pt x="12039" y="11366"/>
                    <a:pt x="12866" y="11096"/>
                  </a:cubicBezTo>
                  <a:cubicBezTo>
                    <a:pt x="12511" y="10691"/>
                    <a:pt x="12157" y="10421"/>
                    <a:pt x="11803" y="10016"/>
                  </a:cubicBezTo>
                  <a:cubicBezTo>
                    <a:pt x="11449" y="9611"/>
                    <a:pt x="11095" y="9206"/>
                    <a:pt x="10623" y="8936"/>
                  </a:cubicBezTo>
                  <a:cubicBezTo>
                    <a:pt x="9797" y="9071"/>
                    <a:pt x="9089" y="9341"/>
                    <a:pt x="8262" y="9476"/>
                  </a:cubicBezTo>
                  <a:cubicBezTo>
                    <a:pt x="7436" y="9746"/>
                    <a:pt x="6728" y="10016"/>
                    <a:pt x="5902" y="10421"/>
                  </a:cubicBezTo>
                  <a:cubicBezTo>
                    <a:pt x="6610" y="10016"/>
                    <a:pt x="7436" y="9611"/>
                    <a:pt x="8262" y="9341"/>
                  </a:cubicBezTo>
                  <a:cubicBezTo>
                    <a:pt x="8970" y="9071"/>
                    <a:pt x="9679" y="8801"/>
                    <a:pt x="10387" y="8666"/>
                  </a:cubicBezTo>
                  <a:cubicBezTo>
                    <a:pt x="9561" y="7856"/>
                    <a:pt x="8734" y="7181"/>
                    <a:pt x="7908" y="6506"/>
                  </a:cubicBezTo>
                  <a:cubicBezTo>
                    <a:pt x="7790" y="6371"/>
                    <a:pt x="7790" y="6371"/>
                    <a:pt x="7672" y="6236"/>
                  </a:cubicBezTo>
                  <a:cubicBezTo>
                    <a:pt x="7082" y="6371"/>
                    <a:pt x="6492" y="6506"/>
                    <a:pt x="5902" y="6641"/>
                  </a:cubicBezTo>
                  <a:cubicBezTo>
                    <a:pt x="5311" y="6776"/>
                    <a:pt x="4721" y="7046"/>
                    <a:pt x="4131" y="7316"/>
                  </a:cubicBezTo>
                  <a:cubicBezTo>
                    <a:pt x="4721" y="7046"/>
                    <a:pt x="5311" y="6641"/>
                    <a:pt x="5902" y="6506"/>
                  </a:cubicBezTo>
                  <a:cubicBezTo>
                    <a:pt x="6374" y="6236"/>
                    <a:pt x="6964" y="6101"/>
                    <a:pt x="7436" y="5966"/>
                  </a:cubicBezTo>
                  <a:cubicBezTo>
                    <a:pt x="6256" y="5021"/>
                    <a:pt x="5075" y="3941"/>
                    <a:pt x="3895" y="3131"/>
                  </a:cubicBezTo>
                  <a:cubicBezTo>
                    <a:pt x="5311" y="4076"/>
                    <a:pt x="6728" y="5021"/>
                    <a:pt x="8144" y="6101"/>
                  </a:cubicBezTo>
                  <a:cubicBezTo>
                    <a:pt x="8498" y="6371"/>
                    <a:pt x="8852" y="6641"/>
                    <a:pt x="9207" y="6911"/>
                  </a:cubicBezTo>
                  <a:cubicBezTo>
                    <a:pt x="9089" y="6101"/>
                    <a:pt x="9089" y="5291"/>
                    <a:pt x="8970" y="4481"/>
                  </a:cubicBezTo>
                  <a:cubicBezTo>
                    <a:pt x="8970" y="3536"/>
                    <a:pt x="8852" y="2591"/>
                    <a:pt x="8970" y="1646"/>
                  </a:cubicBezTo>
                  <a:cubicBezTo>
                    <a:pt x="8970" y="2591"/>
                    <a:pt x="8970" y="3536"/>
                    <a:pt x="9089" y="4481"/>
                  </a:cubicBezTo>
                  <a:cubicBezTo>
                    <a:pt x="9207" y="5426"/>
                    <a:pt x="9325" y="6236"/>
                    <a:pt x="9443" y="7181"/>
                  </a:cubicBezTo>
                  <a:cubicBezTo>
                    <a:pt x="10269" y="7856"/>
                    <a:pt x="11213" y="8531"/>
                    <a:pt x="12039" y="9341"/>
                  </a:cubicBezTo>
                  <a:cubicBezTo>
                    <a:pt x="11921" y="8396"/>
                    <a:pt x="11803" y="7451"/>
                    <a:pt x="11803" y="6506"/>
                  </a:cubicBezTo>
                  <a:cubicBezTo>
                    <a:pt x="11685" y="5291"/>
                    <a:pt x="11685" y="4211"/>
                    <a:pt x="11803" y="2996"/>
                  </a:cubicBezTo>
                  <a:cubicBezTo>
                    <a:pt x="11803" y="4211"/>
                    <a:pt x="11921" y="5291"/>
                    <a:pt x="12039" y="6371"/>
                  </a:cubicBezTo>
                  <a:cubicBezTo>
                    <a:pt x="12157" y="7451"/>
                    <a:pt x="12275" y="8531"/>
                    <a:pt x="12511" y="9611"/>
                  </a:cubicBezTo>
                  <a:cubicBezTo>
                    <a:pt x="13338" y="10421"/>
                    <a:pt x="14164" y="11096"/>
                    <a:pt x="14990" y="11906"/>
                  </a:cubicBezTo>
                  <a:cubicBezTo>
                    <a:pt x="14872" y="11096"/>
                    <a:pt x="14872" y="10286"/>
                    <a:pt x="14754" y="9341"/>
                  </a:cubicBezTo>
                  <a:cubicBezTo>
                    <a:pt x="14636" y="8126"/>
                    <a:pt x="14636" y="7046"/>
                    <a:pt x="14754" y="5831"/>
                  </a:cubicBezTo>
                  <a:cubicBezTo>
                    <a:pt x="14754" y="7046"/>
                    <a:pt x="14872" y="8126"/>
                    <a:pt x="14990" y="9206"/>
                  </a:cubicBezTo>
                  <a:cubicBezTo>
                    <a:pt x="15108" y="10151"/>
                    <a:pt x="15226" y="11231"/>
                    <a:pt x="15462" y="12176"/>
                  </a:cubicBezTo>
                  <a:cubicBezTo>
                    <a:pt x="15698" y="12446"/>
                    <a:pt x="15934" y="12581"/>
                    <a:pt x="16170" y="12851"/>
                  </a:cubicBezTo>
                  <a:cubicBezTo>
                    <a:pt x="16643" y="13256"/>
                    <a:pt x="17115" y="13796"/>
                    <a:pt x="17587" y="14201"/>
                  </a:cubicBezTo>
                  <a:cubicBezTo>
                    <a:pt x="21600" y="-2539"/>
                    <a:pt x="0" y="161"/>
                    <a:pt x="0" y="161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pSp>
        <p:nvGrpSpPr>
          <p:cNvPr id="52" name="Group 6">
            <a:extLst>
              <a:ext uri="{FF2B5EF4-FFF2-40B4-BE49-F238E27FC236}">
                <a16:creationId xmlns:a16="http://schemas.microsoft.com/office/drawing/2014/main" id="{1B241D78-C5F9-3B5F-AF2A-0A8CB5AFC0A4}"/>
              </a:ext>
            </a:extLst>
          </p:cNvPr>
          <p:cNvGrpSpPr>
            <a:grpSpLocks noChangeAspect="1"/>
          </p:cNvGrpSpPr>
          <p:nvPr/>
        </p:nvGrpSpPr>
        <p:grpSpPr>
          <a:xfrm>
            <a:off x="7605602" y="4655081"/>
            <a:ext cx="860823" cy="1586483"/>
            <a:chOff x="6268537" y="3974417"/>
            <a:chExt cx="1273005" cy="2346129"/>
          </a:xfrm>
        </p:grpSpPr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2668B1C0-DF30-2ABA-FCE6-BB02D0789987}"/>
                </a:ext>
              </a:extLst>
            </p:cNvPr>
            <p:cNvSpPr/>
            <p:nvPr/>
          </p:nvSpPr>
          <p:spPr>
            <a:xfrm>
              <a:off x="6921356" y="5225653"/>
              <a:ext cx="219868" cy="1094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80" h="21521" extrusionOk="0">
                  <a:moveTo>
                    <a:pt x="1950" y="21521"/>
                  </a:moveTo>
                  <a:cubicBezTo>
                    <a:pt x="1602" y="21521"/>
                    <a:pt x="1254" y="21521"/>
                    <a:pt x="905" y="21414"/>
                  </a:cubicBezTo>
                  <a:cubicBezTo>
                    <a:pt x="-140" y="21200"/>
                    <a:pt x="-140" y="20879"/>
                    <a:pt x="208" y="20666"/>
                  </a:cubicBezTo>
                  <a:lnTo>
                    <a:pt x="208" y="20666"/>
                  </a:lnTo>
                  <a:cubicBezTo>
                    <a:pt x="208" y="20559"/>
                    <a:pt x="16931" y="12218"/>
                    <a:pt x="6479" y="776"/>
                  </a:cubicBezTo>
                  <a:cubicBezTo>
                    <a:pt x="6131" y="456"/>
                    <a:pt x="6828" y="135"/>
                    <a:pt x="7873" y="28"/>
                  </a:cubicBezTo>
                  <a:cubicBezTo>
                    <a:pt x="8918" y="-79"/>
                    <a:pt x="9963" y="135"/>
                    <a:pt x="10312" y="456"/>
                  </a:cubicBezTo>
                  <a:cubicBezTo>
                    <a:pt x="21460" y="12432"/>
                    <a:pt x="4389" y="20879"/>
                    <a:pt x="3692" y="21307"/>
                  </a:cubicBezTo>
                  <a:cubicBezTo>
                    <a:pt x="3344" y="21414"/>
                    <a:pt x="2647" y="21521"/>
                    <a:pt x="1950" y="21521"/>
                  </a:cubicBezTo>
                  <a:close/>
                </a:path>
              </a:pathLst>
            </a:custGeom>
            <a:solidFill>
              <a:srgbClr val="19934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3B0FAE8C-0B8E-44C2-E8BB-A623EDF4C6DE}"/>
                </a:ext>
              </a:extLst>
            </p:cNvPr>
            <p:cNvSpPr/>
            <p:nvPr/>
          </p:nvSpPr>
          <p:spPr>
            <a:xfrm>
              <a:off x="6540545" y="4192023"/>
              <a:ext cx="824136" cy="109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2" h="20716" extrusionOk="0">
                  <a:moveTo>
                    <a:pt x="7408" y="253"/>
                  </a:moveTo>
                  <a:cubicBezTo>
                    <a:pt x="1528" y="1286"/>
                    <a:pt x="-1028" y="5317"/>
                    <a:pt x="378" y="10278"/>
                  </a:cubicBezTo>
                  <a:cubicBezTo>
                    <a:pt x="1784" y="15238"/>
                    <a:pt x="8302" y="13792"/>
                    <a:pt x="9197" y="16995"/>
                  </a:cubicBezTo>
                  <a:cubicBezTo>
                    <a:pt x="9580" y="18236"/>
                    <a:pt x="10219" y="20716"/>
                    <a:pt x="10219" y="20716"/>
                  </a:cubicBezTo>
                  <a:lnTo>
                    <a:pt x="13031" y="20199"/>
                  </a:lnTo>
                  <a:lnTo>
                    <a:pt x="15843" y="19683"/>
                  </a:lnTo>
                  <a:cubicBezTo>
                    <a:pt x="15843" y="19683"/>
                    <a:pt x="15204" y="17202"/>
                    <a:pt x="14821" y="15962"/>
                  </a:cubicBezTo>
                  <a:cubicBezTo>
                    <a:pt x="13926" y="12655"/>
                    <a:pt x="20572" y="11725"/>
                    <a:pt x="19166" y="6764"/>
                  </a:cubicBezTo>
                  <a:cubicBezTo>
                    <a:pt x="17760" y="1906"/>
                    <a:pt x="13287" y="-884"/>
                    <a:pt x="7408" y="253"/>
                  </a:cubicBezTo>
                  <a:close/>
                </a:path>
              </a:pathLst>
            </a:custGeom>
            <a:solidFill>
              <a:srgbClr val="F9AE3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Freeform: Shape 158">
              <a:extLst>
                <a:ext uri="{FF2B5EF4-FFF2-40B4-BE49-F238E27FC236}">
                  <a16:creationId xmlns:a16="http://schemas.microsoft.com/office/drawing/2014/main" id="{E9BCA3AB-C288-AECB-20E1-E78369631207}"/>
                </a:ext>
              </a:extLst>
            </p:cNvPr>
            <p:cNvSpPr/>
            <p:nvPr/>
          </p:nvSpPr>
          <p:spPr>
            <a:xfrm>
              <a:off x="6268537" y="3974417"/>
              <a:ext cx="1273005" cy="897629"/>
            </a:xfrm>
            <a:custGeom>
              <a:avLst/>
              <a:gdLst>
                <a:gd name="connsiteX0" fmla="*/ 212175 w 1273005"/>
                <a:gd name="connsiteY0" fmla="*/ 816027 h 897629"/>
                <a:gd name="connsiteX1" fmla="*/ 228496 w 1273005"/>
                <a:gd name="connsiteY1" fmla="*/ 821467 h 897629"/>
                <a:gd name="connsiteX2" fmla="*/ 223056 w 1273005"/>
                <a:gd name="connsiteY2" fmla="*/ 837788 h 897629"/>
                <a:gd name="connsiteX3" fmla="*/ 70724 w 1273005"/>
                <a:gd name="connsiteY3" fmla="*/ 897629 h 897629"/>
                <a:gd name="connsiteX4" fmla="*/ 54402 w 1273005"/>
                <a:gd name="connsiteY4" fmla="*/ 886749 h 897629"/>
                <a:gd name="connsiteX5" fmla="*/ 59843 w 1273005"/>
                <a:gd name="connsiteY5" fmla="*/ 870429 h 897629"/>
                <a:gd name="connsiteX6" fmla="*/ 10880 w 1273005"/>
                <a:gd name="connsiteY6" fmla="*/ 652819 h 897629"/>
                <a:gd name="connsiteX7" fmla="*/ 168654 w 1273005"/>
                <a:gd name="connsiteY7" fmla="*/ 652819 h 897629"/>
                <a:gd name="connsiteX8" fmla="*/ 179534 w 1273005"/>
                <a:gd name="connsiteY8" fmla="*/ 663703 h 897629"/>
                <a:gd name="connsiteX9" fmla="*/ 174090 w 1273005"/>
                <a:gd name="connsiteY9" fmla="*/ 674588 h 897629"/>
                <a:gd name="connsiteX10" fmla="*/ 10880 w 1273005"/>
                <a:gd name="connsiteY10" fmla="*/ 674588 h 897629"/>
                <a:gd name="connsiteX11" fmla="*/ 0 w 1273005"/>
                <a:gd name="connsiteY11" fmla="*/ 663703 h 897629"/>
                <a:gd name="connsiteX12" fmla="*/ 10880 w 1273005"/>
                <a:gd name="connsiteY12" fmla="*/ 652819 h 897629"/>
                <a:gd name="connsiteX13" fmla="*/ 1256683 w 1273005"/>
                <a:gd name="connsiteY13" fmla="*/ 544015 h 897629"/>
                <a:gd name="connsiteX14" fmla="*/ 1273005 w 1273005"/>
                <a:gd name="connsiteY14" fmla="*/ 554896 h 897629"/>
                <a:gd name="connsiteX15" fmla="*/ 1262121 w 1273005"/>
                <a:gd name="connsiteY15" fmla="*/ 571219 h 897629"/>
                <a:gd name="connsiteX16" fmla="*/ 1104353 w 1273005"/>
                <a:gd name="connsiteY16" fmla="*/ 587541 h 897629"/>
                <a:gd name="connsiteX17" fmla="*/ 1088031 w 1273005"/>
                <a:gd name="connsiteY17" fmla="*/ 576659 h 897629"/>
                <a:gd name="connsiteX18" fmla="*/ 1098916 w 1273005"/>
                <a:gd name="connsiteY18" fmla="*/ 560337 h 897629"/>
                <a:gd name="connsiteX19" fmla="*/ 16324 w 1273005"/>
                <a:gd name="connsiteY19" fmla="*/ 435217 h 897629"/>
                <a:gd name="connsiteX20" fmla="*/ 168649 w 1273005"/>
                <a:gd name="connsiteY20" fmla="*/ 473300 h 897629"/>
                <a:gd name="connsiteX21" fmla="*/ 179529 w 1273005"/>
                <a:gd name="connsiteY21" fmla="*/ 489622 h 897629"/>
                <a:gd name="connsiteX22" fmla="*/ 168649 w 1273005"/>
                <a:gd name="connsiteY22" fmla="*/ 500503 h 897629"/>
                <a:gd name="connsiteX23" fmla="*/ 163205 w 1273005"/>
                <a:gd name="connsiteY23" fmla="*/ 500503 h 897629"/>
                <a:gd name="connsiteX24" fmla="*/ 10880 w 1273005"/>
                <a:gd name="connsiteY24" fmla="*/ 462419 h 897629"/>
                <a:gd name="connsiteX25" fmla="*/ 0 w 1273005"/>
                <a:gd name="connsiteY25" fmla="*/ 446098 h 897629"/>
                <a:gd name="connsiteX26" fmla="*/ 16324 w 1273005"/>
                <a:gd name="connsiteY26" fmla="*/ 435217 h 897629"/>
                <a:gd name="connsiteX27" fmla="*/ 1247381 w 1273005"/>
                <a:gd name="connsiteY27" fmla="*/ 381704 h 897629"/>
                <a:gd name="connsiteX28" fmla="*/ 1253502 w 1273005"/>
                <a:gd name="connsiteY28" fmla="*/ 388505 h 897629"/>
                <a:gd name="connsiteX29" fmla="*/ 1248061 w 1273005"/>
                <a:gd name="connsiteY29" fmla="*/ 404827 h 897629"/>
                <a:gd name="connsiteX30" fmla="*/ 1106613 w 1273005"/>
                <a:gd name="connsiteY30" fmla="*/ 475555 h 897629"/>
                <a:gd name="connsiteX31" fmla="*/ 1090292 w 1273005"/>
                <a:gd name="connsiteY31" fmla="*/ 470114 h 897629"/>
                <a:gd name="connsiteX32" fmla="*/ 1095732 w 1273005"/>
                <a:gd name="connsiteY32" fmla="*/ 453792 h 897629"/>
                <a:gd name="connsiteX33" fmla="*/ 1237181 w 1273005"/>
                <a:gd name="connsiteY33" fmla="*/ 383064 h 897629"/>
                <a:gd name="connsiteX34" fmla="*/ 1247381 w 1273005"/>
                <a:gd name="connsiteY34" fmla="*/ 381704 h 897629"/>
                <a:gd name="connsiteX35" fmla="*/ 119224 w 1273005"/>
                <a:gd name="connsiteY35" fmla="*/ 218500 h 897629"/>
                <a:gd name="connsiteX36" fmla="*/ 127384 w 1273005"/>
                <a:gd name="connsiteY36" fmla="*/ 219860 h 897629"/>
                <a:gd name="connsiteX37" fmla="*/ 268829 w 1273005"/>
                <a:gd name="connsiteY37" fmla="*/ 296030 h 897629"/>
                <a:gd name="connsiteX38" fmla="*/ 274270 w 1273005"/>
                <a:gd name="connsiteY38" fmla="*/ 312349 h 897629"/>
                <a:gd name="connsiteX39" fmla="*/ 268829 w 1273005"/>
                <a:gd name="connsiteY39" fmla="*/ 317791 h 897629"/>
                <a:gd name="connsiteX40" fmla="*/ 257949 w 1273005"/>
                <a:gd name="connsiteY40" fmla="*/ 317791 h 897629"/>
                <a:gd name="connsiteX41" fmla="*/ 116504 w 1273005"/>
                <a:gd name="connsiteY41" fmla="*/ 241621 h 897629"/>
                <a:gd name="connsiteX42" fmla="*/ 111064 w 1273005"/>
                <a:gd name="connsiteY42" fmla="*/ 225301 h 897629"/>
                <a:gd name="connsiteX43" fmla="*/ 119224 w 1273005"/>
                <a:gd name="connsiteY43" fmla="*/ 218500 h 897629"/>
                <a:gd name="connsiteX44" fmla="*/ 1111160 w 1273005"/>
                <a:gd name="connsiteY44" fmla="*/ 163209 h 897629"/>
                <a:gd name="connsiteX45" fmla="*/ 1119321 w 1273005"/>
                <a:gd name="connsiteY45" fmla="*/ 167289 h 897629"/>
                <a:gd name="connsiteX46" fmla="*/ 1119321 w 1273005"/>
                <a:gd name="connsiteY46" fmla="*/ 183610 h 897629"/>
                <a:gd name="connsiteX47" fmla="*/ 994190 w 1273005"/>
                <a:gd name="connsiteY47" fmla="*/ 292415 h 897629"/>
                <a:gd name="connsiteX48" fmla="*/ 983309 w 1273005"/>
                <a:gd name="connsiteY48" fmla="*/ 286975 h 897629"/>
                <a:gd name="connsiteX49" fmla="*/ 983309 w 1273005"/>
                <a:gd name="connsiteY49" fmla="*/ 270654 h 897629"/>
                <a:gd name="connsiteX50" fmla="*/ 1102999 w 1273005"/>
                <a:gd name="connsiteY50" fmla="*/ 167289 h 897629"/>
                <a:gd name="connsiteX51" fmla="*/ 1111160 w 1273005"/>
                <a:gd name="connsiteY51" fmla="*/ 163209 h 897629"/>
                <a:gd name="connsiteX52" fmla="*/ 979231 w 1273005"/>
                <a:gd name="connsiteY52" fmla="*/ 54401 h 897629"/>
                <a:gd name="connsiteX53" fmla="*/ 984673 w 1273005"/>
                <a:gd name="connsiteY53" fmla="*/ 70720 h 897629"/>
                <a:gd name="connsiteX54" fmla="*/ 892185 w 1273005"/>
                <a:gd name="connsiteY54" fmla="*/ 201296 h 897629"/>
                <a:gd name="connsiteX55" fmla="*/ 886748 w 1273005"/>
                <a:gd name="connsiteY55" fmla="*/ 206734 h 897629"/>
                <a:gd name="connsiteX56" fmla="*/ 875868 w 1273005"/>
                <a:gd name="connsiteY56" fmla="*/ 206734 h 897629"/>
                <a:gd name="connsiteX57" fmla="*/ 870425 w 1273005"/>
                <a:gd name="connsiteY57" fmla="*/ 190414 h 897629"/>
                <a:gd name="connsiteX58" fmla="*/ 962913 w 1273005"/>
                <a:gd name="connsiteY58" fmla="*/ 59838 h 897629"/>
                <a:gd name="connsiteX59" fmla="*/ 979231 w 1273005"/>
                <a:gd name="connsiteY59" fmla="*/ 54401 h 897629"/>
                <a:gd name="connsiteX60" fmla="*/ 284253 w 1273005"/>
                <a:gd name="connsiteY60" fmla="*/ 54401 h 897629"/>
                <a:gd name="connsiteX61" fmla="*/ 292413 w 1273005"/>
                <a:gd name="connsiteY61" fmla="*/ 58481 h 897629"/>
                <a:gd name="connsiteX62" fmla="*/ 395778 w 1273005"/>
                <a:gd name="connsiteY62" fmla="*/ 178170 h 897629"/>
                <a:gd name="connsiteX63" fmla="*/ 390338 w 1273005"/>
                <a:gd name="connsiteY63" fmla="*/ 199932 h 897629"/>
                <a:gd name="connsiteX64" fmla="*/ 379457 w 1273005"/>
                <a:gd name="connsiteY64" fmla="*/ 194491 h 897629"/>
                <a:gd name="connsiteX65" fmla="*/ 276092 w 1273005"/>
                <a:gd name="connsiteY65" fmla="*/ 74802 h 897629"/>
                <a:gd name="connsiteX66" fmla="*/ 276092 w 1273005"/>
                <a:gd name="connsiteY66" fmla="*/ 58481 h 897629"/>
                <a:gd name="connsiteX67" fmla="*/ 284253 w 1273005"/>
                <a:gd name="connsiteY67" fmla="*/ 54401 h 897629"/>
                <a:gd name="connsiteX68" fmla="*/ 761629 w 1273005"/>
                <a:gd name="connsiteY68" fmla="*/ 0 h 897629"/>
                <a:gd name="connsiteX69" fmla="*/ 772510 w 1273005"/>
                <a:gd name="connsiteY69" fmla="*/ 16324 h 897629"/>
                <a:gd name="connsiteX70" fmla="*/ 734427 w 1273005"/>
                <a:gd name="connsiteY70" fmla="*/ 168649 h 897629"/>
                <a:gd name="connsiteX71" fmla="*/ 723546 w 1273005"/>
                <a:gd name="connsiteY71" fmla="*/ 179529 h 897629"/>
                <a:gd name="connsiteX72" fmla="*/ 718105 w 1273005"/>
                <a:gd name="connsiteY72" fmla="*/ 179529 h 897629"/>
                <a:gd name="connsiteX73" fmla="*/ 707224 w 1273005"/>
                <a:gd name="connsiteY73" fmla="*/ 163205 h 897629"/>
                <a:gd name="connsiteX74" fmla="*/ 745308 w 1273005"/>
                <a:gd name="connsiteY74" fmla="*/ 10880 h 897629"/>
                <a:gd name="connsiteX75" fmla="*/ 761629 w 1273005"/>
                <a:gd name="connsiteY75" fmla="*/ 0 h 897629"/>
                <a:gd name="connsiteX76" fmla="*/ 500499 w 1273005"/>
                <a:gd name="connsiteY76" fmla="*/ 0 h 897629"/>
                <a:gd name="connsiteX77" fmla="*/ 516821 w 1273005"/>
                <a:gd name="connsiteY77" fmla="*/ 10884 h 897629"/>
                <a:gd name="connsiteX78" fmla="*/ 554904 w 1273005"/>
                <a:gd name="connsiteY78" fmla="*/ 168652 h 897629"/>
                <a:gd name="connsiteX79" fmla="*/ 544023 w 1273005"/>
                <a:gd name="connsiteY79" fmla="*/ 184974 h 897629"/>
                <a:gd name="connsiteX80" fmla="*/ 527702 w 1273005"/>
                <a:gd name="connsiteY80" fmla="*/ 174090 h 897629"/>
                <a:gd name="connsiteX81" fmla="*/ 489618 w 1273005"/>
                <a:gd name="connsiteY81" fmla="*/ 16322 h 897629"/>
                <a:gd name="connsiteX82" fmla="*/ 500499 w 1273005"/>
                <a:gd name="connsiteY82" fmla="*/ 0 h 89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273005" h="897629">
                  <a:moveTo>
                    <a:pt x="212175" y="816027"/>
                  </a:moveTo>
                  <a:cubicBezTo>
                    <a:pt x="217615" y="816027"/>
                    <a:pt x="228496" y="816027"/>
                    <a:pt x="228496" y="821467"/>
                  </a:cubicBezTo>
                  <a:cubicBezTo>
                    <a:pt x="228496" y="826908"/>
                    <a:pt x="228496" y="837788"/>
                    <a:pt x="223056" y="837788"/>
                  </a:cubicBezTo>
                  <a:lnTo>
                    <a:pt x="70724" y="897629"/>
                  </a:lnTo>
                  <a:cubicBezTo>
                    <a:pt x="65283" y="897629"/>
                    <a:pt x="59843" y="897629"/>
                    <a:pt x="54402" y="886749"/>
                  </a:cubicBezTo>
                  <a:cubicBezTo>
                    <a:pt x="54402" y="881309"/>
                    <a:pt x="54402" y="870429"/>
                    <a:pt x="59843" y="870429"/>
                  </a:cubicBezTo>
                  <a:close/>
                  <a:moveTo>
                    <a:pt x="10880" y="652819"/>
                  </a:moveTo>
                  <a:lnTo>
                    <a:pt x="168654" y="652819"/>
                  </a:lnTo>
                  <a:cubicBezTo>
                    <a:pt x="174090" y="652819"/>
                    <a:pt x="179534" y="658261"/>
                    <a:pt x="179534" y="663703"/>
                  </a:cubicBezTo>
                  <a:cubicBezTo>
                    <a:pt x="179534" y="669148"/>
                    <a:pt x="179534" y="674588"/>
                    <a:pt x="174090" y="674588"/>
                  </a:cubicBezTo>
                  <a:lnTo>
                    <a:pt x="10880" y="674588"/>
                  </a:lnTo>
                  <a:cubicBezTo>
                    <a:pt x="5436" y="674588"/>
                    <a:pt x="0" y="669146"/>
                    <a:pt x="0" y="663703"/>
                  </a:cubicBezTo>
                  <a:cubicBezTo>
                    <a:pt x="0" y="658261"/>
                    <a:pt x="5444" y="652819"/>
                    <a:pt x="10880" y="652819"/>
                  </a:cubicBezTo>
                  <a:close/>
                  <a:moveTo>
                    <a:pt x="1256683" y="544015"/>
                  </a:moveTo>
                  <a:cubicBezTo>
                    <a:pt x="1262121" y="544015"/>
                    <a:pt x="1267567" y="549456"/>
                    <a:pt x="1273005" y="554896"/>
                  </a:cubicBezTo>
                  <a:cubicBezTo>
                    <a:pt x="1273005" y="565778"/>
                    <a:pt x="1273005" y="571219"/>
                    <a:pt x="1262121" y="571219"/>
                  </a:cubicBezTo>
                  <a:lnTo>
                    <a:pt x="1104353" y="587541"/>
                  </a:lnTo>
                  <a:cubicBezTo>
                    <a:pt x="1098916" y="587541"/>
                    <a:pt x="1093469" y="582100"/>
                    <a:pt x="1088031" y="576659"/>
                  </a:cubicBezTo>
                  <a:cubicBezTo>
                    <a:pt x="1088031" y="571216"/>
                    <a:pt x="1093469" y="565776"/>
                    <a:pt x="1098916" y="560337"/>
                  </a:cubicBezTo>
                  <a:close/>
                  <a:moveTo>
                    <a:pt x="16324" y="435217"/>
                  </a:moveTo>
                  <a:lnTo>
                    <a:pt x="168649" y="473300"/>
                  </a:lnTo>
                  <a:cubicBezTo>
                    <a:pt x="174094" y="473300"/>
                    <a:pt x="179529" y="484181"/>
                    <a:pt x="179529" y="489622"/>
                  </a:cubicBezTo>
                  <a:cubicBezTo>
                    <a:pt x="179529" y="495062"/>
                    <a:pt x="174085" y="500503"/>
                    <a:pt x="168649" y="500503"/>
                  </a:cubicBezTo>
                  <a:cubicBezTo>
                    <a:pt x="168649" y="500503"/>
                    <a:pt x="163205" y="500503"/>
                    <a:pt x="163205" y="500503"/>
                  </a:cubicBezTo>
                  <a:lnTo>
                    <a:pt x="10880" y="462419"/>
                  </a:lnTo>
                  <a:cubicBezTo>
                    <a:pt x="5435" y="462419"/>
                    <a:pt x="0" y="451538"/>
                    <a:pt x="0" y="446098"/>
                  </a:cubicBezTo>
                  <a:cubicBezTo>
                    <a:pt x="0" y="440657"/>
                    <a:pt x="10880" y="435217"/>
                    <a:pt x="16324" y="435217"/>
                  </a:cubicBezTo>
                  <a:close/>
                  <a:moveTo>
                    <a:pt x="1247381" y="381704"/>
                  </a:moveTo>
                  <a:cubicBezTo>
                    <a:pt x="1250782" y="383064"/>
                    <a:pt x="1253502" y="385785"/>
                    <a:pt x="1253502" y="388505"/>
                  </a:cubicBezTo>
                  <a:cubicBezTo>
                    <a:pt x="1258942" y="393945"/>
                    <a:pt x="1253502" y="404827"/>
                    <a:pt x="1248061" y="404827"/>
                  </a:cubicBezTo>
                  <a:lnTo>
                    <a:pt x="1106613" y="475555"/>
                  </a:lnTo>
                  <a:cubicBezTo>
                    <a:pt x="1101173" y="475555"/>
                    <a:pt x="1095732" y="475555"/>
                    <a:pt x="1090292" y="470114"/>
                  </a:cubicBezTo>
                  <a:cubicBezTo>
                    <a:pt x="1084852" y="464673"/>
                    <a:pt x="1090292" y="453792"/>
                    <a:pt x="1095732" y="453792"/>
                  </a:cubicBezTo>
                  <a:lnTo>
                    <a:pt x="1237181" y="383064"/>
                  </a:lnTo>
                  <a:cubicBezTo>
                    <a:pt x="1239901" y="380344"/>
                    <a:pt x="1243981" y="380344"/>
                    <a:pt x="1247381" y="381704"/>
                  </a:cubicBezTo>
                  <a:close/>
                  <a:moveTo>
                    <a:pt x="119224" y="218500"/>
                  </a:moveTo>
                  <a:cubicBezTo>
                    <a:pt x="121944" y="217139"/>
                    <a:pt x="124664" y="217139"/>
                    <a:pt x="127384" y="219860"/>
                  </a:cubicBezTo>
                  <a:lnTo>
                    <a:pt x="268829" y="296030"/>
                  </a:lnTo>
                  <a:cubicBezTo>
                    <a:pt x="274270" y="301471"/>
                    <a:pt x="279710" y="306913"/>
                    <a:pt x="274270" y="312349"/>
                  </a:cubicBezTo>
                  <a:cubicBezTo>
                    <a:pt x="279710" y="317791"/>
                    <a:pt x="274270" y="317791"/>
                    <a:pt x="268829" y="317791"/>
                  </a:cubicBezTo>
                  <a:cubicBezTo>
                    <a:pt x="263389" y="317791"/>
                    <a:pt x="263389" y="317791"/>
                    <a:pt x="257949" y="317791"/>
                  </a:cubicBezTo>
                  <a:lnTo>
                    <a:pt x="116504" y="241621"/>
                  </a:lnTo>
                  <a:cubicBezTo>
                    <a:pt x="111064" y="236179"/>
                    <a:pt x="105624" y="230738"/>
                    <a:pt x="111064" y="225301"/>
                  </a:cubicBezTo>
                  <a:cubicBezTo>
                    <a:pt x="113784" y="222581"/>
                    <a:pt x="116504" y="219860"/>
                    <a:pt x="119224" y="218500"/>
                  </a:cubicBezTo>
                  <a:close/>
                  <a:moveTo>
                    <a:pt x="1111160" y="163209"/>
                  </a:moveTo>
                  <a:cubicBezTo>
                    <a:pt x="1113880" y="163209"/>
                    <a:pt x="1116600" y="164569"/>
                    <a:pt x="1119321" y="167289"/>
                  </a:cubicBezTo>
                  <a:cubicBezTo>
                    <a:pt x="1124761" y="172729"/>
                    <a:pt x="1124761" y="178170"/>
                    <a:pt x="1119321" y="183610"/>
                  </a:cubicBezTo>
                  <a:lnTo>
                    <a:pt x="994190" y="292415"/>
                  </a:lnTo>
                  <a:cubicBezTo>
                    <a:pt x="988749" y="292415"/>
                    <a:pt x="983309" y="292415"/>
                    <a:pt x="983309" y="286975"/>
                  </a:cubicBezTo>
                  <a:cubicBezTo>
                    <a:pt x="977868" y="281534"/>
                    <a:pt x="977868" y="276094"/>
                    <a:pt x="983309" y="270654"/>
                  </a:cubicBezTo>
                  <a:lnTo>
                    <a:pt x="1102999" y="167289"/>
                  </a:lnTo>
                  <a:cubicBezTo>
                    <a:pt x="1105719" y="164569"/>
                    <a:pt x="1108440" y="163209"/>
                    <a:pt x="1111160" y="163209"/>
                  </a:cubicBezTo>
                  <a:close/>
                  <a:moveTo>
                    <a:pt x="979231" y="54401"/>
                  </a:moveTo>
                  <a:cubicBezTo>
                    <a:pt x="984673" y="59838"/>
                    <a:pt x="984673" y="65283"/>
                    <a:pt x="984673" y="70720"/>
                  </a:cubicBezTo>
                  <a:lnTo>
                    <a:pt x="892185" y="201296"/>
                  </a:lnTo>
                  <a:cubicBezTo>
                    <a:pt x="892185" y="201296"/>
                    <a:pt x="886748" y="206734"/>
                    <a:pt x="886748" y="206734"/>
                  </a:cubicBezTo>
                  <a:cubicBezTo>
                    <a:pt x="881305" y="206734"/>
                    <a:pt x="881305" y="206734"/>
                    <a:pt x="875868" y="206734"/>
                  </a:cubicBezTo>
                  <a:cubicBezTo>
                    <a:pt x="870425" y="201296"/>
                    <a:pt x="870425" y="195852"/>
                    <a:pt x="870425" y="190414"/>
                  </a:cubicBezTo>
                  <a:lnTo>
                    <a:pt x="962913" y="59838"/>
                  </a:lnTo>
                  <a:cubicBezTo>
                    <a:pt x="968351" y="54401"/>
                    <a:pt x="973793" y="54401"/>
                    <a:pt x="979231" y="54401"/>
                  </a:cubicBezTo>
                  <a:close/>
                  <a:moveTo>
                    <a:pt x="284253" y="54401"/>
                  </a:moveTo>
                  <a:cubicBezTo>
                    <a:pt x="286973" y="54401"/>
                    <a:pt x="289693" y="55761"/>
                    <a:pt x="292413" y="58481"/>
                  </a:cubicBezTo>
                  <a:lnTo>
                    <a:pt x="395778" y="178170"/>
                  </a:lnTo>
                  <a:cubicBezTo>
                    <a:pt x="401218" y="189051"/>
                    <a:pt x="401218" y="194491"/>
                    <a:pt x="390338" y="199932"/>
                  </a:cubicBezTo>
                  <a:cubicBezTo>
                    <a:pt x="384897" y="199932"/>
                    <a:pt x="379457" y="199932"/>
                    <a:pt x="379457" y="194491"/>
                  </a:cubicBezTo>
                  <a:lnTo>
                    <a:pt x="276092" y="74802"/>
                  </a:lnTo>
                  <a:cubicBezTo>
                    <a:pt x="270652" y="69362"/>
                    <a:pt x="270652" y="63922"/>
                    <a:pt x="276092" y="58481"/>
                  </a:cubicBezTo>
                  <a:cubicBezTo>
                    <a:pt x="278813" y="55761"/>
                    <a:pt x="281533" y="54401"/>
                    <a:pt x="284253" y="54401"/>
                  </a:cubicBezTo>
                  <a:close/>
                  <a:moveTo>
                    <a:pt x="761629" y="0"/>
                  </a:moveTo>
                  <a:cubicBezTo>
                    <a:pt x="767070" y="0"/>
                    <a:pt x="772510" y="10880"/>
                    <a:pt x="772510" y="16324"/>
                  </a:cubicBezTo>
                  <a:lnTo>
                    <a:pt x="734427" y="168649"/>
                  </a:lnTo>
                  <a:cubicBezTo>
                    <a:pt x="734427" y="174085"/>
                    <a:pt x="728986" y="174085"/>
                    <a:pt x="723546" y="179529"/>
                  </a:cubicBezTo>
                  <a:cubicBezTo>
                    <a:pt x="723546" y="179529"/>
                    <a:pt x="718105" y="179529"/>
                    <a:pt x="718105" y="179529"/>
                  </a:cubicBezTo>
                  <a:cubicBezTo>
                    <a:pt x="712665" y="179529"/>
                    <a:pt x="707224" y="168649"/>
                    <a:pt x="707224" y="163205"/>
                  </a:cubicBezTo>
                  <a:lnTo>
                    <a:pt x="745308" y="10880"/>
                  </a:lnTo>
                  <a:cubicBezTo>
                    <a:pt x="745308" y="5436"/>
                    <a:pt x="756189" y="0"/>
                    <a:pt x="761629" y="0"/>
                  </a:cubicBezTo>
                  <a:close/>
                  <a:moveTo>
                    <a:pt x="500499" y="0"/>
                  </a:moveTo>
                  <a:cubicBezTo>
                    <a:pt x="505940" y="0"/>
                    <a:pt x="516821" y="0"/>
                    <a:pt x="516821" y="10884"/>
                  </a:cubicBezTo>
                  <a:lnTo>
                    <a:pt x="554904" y="168652"/>
                  </a:lnTo>
                  <a:cubicBezTo>
                    <a:pt x="554904" y="179536"/>
                    <a:pt x="549464" y="184974"/>
                    <a:pt x="544023" y="184974"/>
                  </a:cubicBezTo>
                  <a:cubicBezTo>
                    <a:pt x="538583" y="184974"/>
                    <a:pt x="527702" y="184974"/>
                    <a:pt x="527702" y="174090"/>
                  </a:cubicBezTo>
                  <a:lnTo>
                    <a:pt x="489618" y="16322"/>
                  </a:lnTo>
                  <a:cubicBezTo>
                    <a:pt x="489618" y="10884"/>
                    <a:pt x="489618" y="0"/>
                    <a:pt x="500499" y="0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4393FDA7-5887-273A-F2AF-E31B5210F4F7}"/>
                </a:ext>
              </a:extLst>
            </p:cNvPr>
            <p:cNvSpPr/>
            <p:nvPr/>
          </p:nvSpPr>
          <p:spPr>
            <a:xfrm>
              <a:off x="6580099" y="5562107"/>
              <a:ext cx="486650" cy="57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28" h="21416" extrusionOk="0">
                  <a:moveTo>
                    <a:pt x="89" y="0"/>
                  </a:moveTo>
                  <a:cubicBezTo>
                    <a:pt x="-1048" y="20581"/>
                    <a:pt x="9021" y="21600"/>
                    <a:pt x="11457" y="21396"/>
                  </a:cubicBezTo>
                  <a:cubicBezTo>
                    <a:pt x="11132" y="20785"/>
                    <a:pt x="10970" y="20174"/>
                    <a:pt x="10645" y="19358"/>
                  </a:cubicBezTo>
                  <a:cubicBezTo>
                    <a:pt x="10158" y="18340"/>
                    <a:pt x="9671" y="17117"/>
                    <a:pt x="9184" y="16098"/>
                  </a:cubicBezTo>
                  <a:cubicBezTo>
                    <a:pt x="8372" y="15894"/>
                    <a:pt x="7397" y="15894"/>
                    <a:pt x="6585" y="15894"/>
                  </a:cubicBezTo>
                  <a:cubicBezTo>
                    <a:pt x="5611" y="15894"/>
                    <a:pt x="4636" y="15894"/>
                    <a:pt x="3662" y="15894"/>
                  </a:cubicBezTo>
                  <a:cubicBezTo>
                    <a:pt x="4636" y="15691"/>
                    <a:pt x="5611" y="15691"/>
                    <a:pt x="6585" y="15487"/>
                  </a:cubicBezTo>
                  <a:cubicBezTo>
                    <a:pt x="7397" y="15487"/>
                    <a:pt x="8209" y="15487"/>
                    <a:pt x="9021" y="15487"/>
                  </a:cubicBezTo>
                  <a:cubicBezTo>
                    <a:pt x="8859" y="15079"/>
                    <a:pt x="8534" y="14468"/>
                    <a:pt x="8372" y="14060"/>
                  </a:cubicBezTo>
                  <a:cubicBezTo>
                    <a:pt x="8047" y="13449"/>
                    <a:pt x="7884" y="13041"/>
                    <a:pt x="7560" y="12430"/>
                  </a:cubicBezTo>
                  <a:cubicBezTo>
                    <a:pt x="6748" y="12226"/>
                    <a:pt x="6098" y="12226"/>
                    <a:pt x="5286" y="12226"/>
                  </a:cubicBezTo>
                  <a:cubicBezTo>
                    <a:pt x="4474" y="12226"/>
                    <a:pt x="3662" y="12226"/>
                    <a:pt x="2850" y="12226"/>
                  </a:cubicBezTo>
                  <a:cubicBezTo>
                    <a:pt x="3662" y="12023"/>
                    <a:pt x="4474" y="12023"/>
                    <a:pt x="5286" y="12023"/>
                  </a:cubicBezTo>
                  <a:cubicBezTo>
                    <a:pt x="5935" y="12023"/>
                    <a:pt x="6748" y="12023"/>
                    <a:pt x="7397" y="12023"/>
                  </a:cubicBezTo>
                  <a:cubicBezTo>
                    <a:pt x="6910" y="11004"/>
                    <a:pt x="6260" y="9985"/>
                    <a:pt x="5773" y="8966"/>
                  </a:cubicBezTo>
                  <a:cubicBezTo>
                    <a:pt x="5773" y="8762"/>
                    <a:pt x="5611" y="8762"/>
                    <a:pt x="5611" y="8558"/>
                  </a:cubicBezTo>
                  <a:cubicBezTo>
                    <a:pt x="4961" y="8558"/>
                    <a:pt x="4474" y="8355"/>
                    <a:pt x="3824" y="8355"/>
                  </a:cubicBezTo>
                  <a:cubicBezTo>
                    <a:pt x="3175" y="8355"/>
                    <a:pt x="2525" y="8355"/>
                    <a:pt x="2038" y="8355"/>
                  </a:cubicBezTo>
                  <a:cubicBezTo>
                    <a:pt x="2687" y="8151"/>
                    <a:pt x="3337" y="8151"/>
                    <a:pt x="3824" y="8151"/>
                  </a:cubicBezTo>
                  <a:cubicBezTo>
                    <a:pt x="4311" y="8151"/>
                    <a:pt x="4961" y="8151"/>
                    <a:pt x="5448" y="8151"/>
                  </a:cubicBezTo>
                  <a:cubicBezTo>
                    <a:pt x="4636" y="6724"/>
                    <a:pt x="3824" y="5298"/>
                    <a:pt x="2850" y="3872"/>
                  </a:cubicBezTo>
                  <a:cubicBezTo>
                    <a:pt x="3987" y="5298"/>
                    <a:pt x="4961" y="6928"/>
                    <a:pt x="5935" y="8558"/>
                  </a:cubicBezTo>
                  <a:cubicBezTo>
                    <a:pt x="6260" y="8966"/>
                    <a:pt x="6423" y="9373"/>
                    <a:pt x="6747" y="9781"/>
                  </a:cubicBezTo>
                  <a:cubicBezTo>
                    <a:pt x="6910" y="8966"/>
                    <a:pt x="7072" y="8151"/>
                    <a:pt x="7235" y="7336"/>
                  </a:cubicBezTo>
                  <a:cubicBezTo>
                    <a:pt x="7397" y="6317"/>
                    <a:pt x="7722" y="5298"/>
                    <a:pt x="8047" y="4483"/>
                  </a:cubicBezTo>
                  <a:cubicBezTo>
                    <a:pt x="7722" y="5502"/>
                    <a:pt x="7560" y="6521"/>
                    <a:pt x="7397" y="7336"/>
                  </a:cubicBezTo>
                  <a:cubicBezTo>
                    <a:pt x="7235" y="8355"/>
                    <a:pt x="7072" y="9170"/>
                    <a:pt x="7072" y="10188"/>
                  </a:cubicBezTo>
                  <a:cubicBezTo>
                    <a:pt x="7722" y="11207"/>
                    <a:pt x="8372" y="12226"/>
                    <a:pt x="8859" y="13245"/>
                  </a:cubicBezTo>
                  <a:cubicBezTo>
                    <a:pt x="9021" y="12226"/>
                    <a:pt x="9184" y="11207"/>
                    <a:pt x="9346" y="10188"/>
                  </a:cubicBezTo>
                  <a:cubicBezTo>
                    <a:pt x="9508" y="8966"/>
                    <a:pt x="9833" y="7743"/>
                    <a:pt x="10158" y="6724"/>
                  </a:cubicBezTo>
                  <a:cubicBezTo>
                    <a:pt x="9833" y="7947"/>
                    <a:pt x="9671" y="8966"/>
                    <a:pt x="9508" y="10188"/>
                  </a:cubicBezTo>
                  <a:cubicBezTo>
                    <a:pt x="9346" y="11411"/>
                    <a:pt x="9184" y="12430"/>
                    <a:pt x="9184" y="13653"/>
                  </a:cubicBezTo>
                  <a:cubicBezTo>
                    <a:pt x="9833" y="14672"/>
                    <a:pt x="10320" y="15894"/>
                    <a:pt x="10970" y="16913"/>
                  </a:cubicBezTo>
                  <a:cubicBezTo>
                    <a:pt x="11133" y="16098"/>
                    <a:pt x="11295" y="15079"/>
                    <a:pt x="11457" y="14264"/>
                  </a:cubicBezTo>
                  <a:cubicBezTo>
                    <a:pt x="11620" y="13041"/>
                    <a:pt x="11945" y="11819"/>
                    <a:pt x="12269" y="10800"/>
                  </a:cubicBezTo>
                  <a:cubicBezTo>
                    <a:pt x="11945" y="12022"/>
                    <a:pt x="11782" y="13041"/>
                    <a:pt x="11620" y="14264"/>
                  </a:cubicBezTo>
                  <a:cubicBezTo>
                    <a:pt x="11457" y="15283"/>
                    <a:pt x="11295" y="16302"/>
                    <a:pt x="11295" y="17321"/>
                  </a:cubicBezTo>
                  <a:cubicBezTo>
                    <a:pt x="11457" y="17524"/>
                    <a:pt x="11620" y="17932"/>
                    <a:pt x="11782" y="18136"/>
                  </a:cubicBezTo>
                  <a:cubicBezTo>
                    <a:pt x="12107" y="18747"/>
                    <a:pt x="12432" y="19358"/>
                    <a:pt x="12757" y="19970"/>
                  </a:cubicBezTo>
                  <a:cubicBezTo>
                    <a:pt x="20552" y="509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295987BE-2DCA-B796-D2B6-5D7B0E52BD22}"/>
                </a:ext>
              </a:extLst>
            </p:cNvPr>
            <p:cNvSpPr/>
            <p:nvPr/>
          </p:nvSpPr>
          <p:spPr>
            <a:xfrm>
              <a:off x="6703749" y="4518432"/>
              <a:ext cx="440653" cy="69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74" extrusionOk="0">
                  <a:moveTo>
                    <a:pt x="20105" y="20461"/>
                  </a:moveTo>
                  <a:lnTo>
                    <a:pt x="18804" y="20630"/>
                  </a:lnTo>
                  <a:lnTo>
                    <a:pt x="13599" y="5780"/>
                  </a:lnTo>
                  <a:cubicBezTo>
                    <a:pt x="12558" y="5949"/>
                    <a:pt x="11777" y="6118"/>
                    <a:pt x="11517" y="6118"/>
                  </a:cubicBezTo>
                  <a:cubicBezTo>
                    <a:pt x="11517" y="6118"/>
                    <a:pt x="10736" y="6286"/>
                    <a:pt x="9435" y="6455"/>
                  </a:cubicBezTo>
                  <a:lnTo>
                    <a:pt x="14640" y="21305"/>
                  </a:lnTo>
                  <a:lnTo>
                    <a:pt x="13339" y="21474"/>
                  </a:lnTo>
                  <a:lnTo>
                    <a:pt x="8134" y="6624"/>
                  </a:lnTo>
                  <a:cubicBezTo>
                    <a:pt x="5531" y="6962"/>
                    <a:pt x="2408" y="7130"/>
                    <a:pt x="1367" y="6793"/>
                  </a:cubicBezTo>
                  <a:cubicBezTo>
                    <a:pt x="327" y="6455"/>
                    <a:pt x="-194" y="5105"/>
                    <a:pt x="66" y="4093"/>
                  </a:cubicBezTo>
                  <a:cubicBezTo>
                    <a:pt x="327" y="3249"/>
                    <a:pt x="1107" y="2574"/>
                    <a:pt x="2408" y="2405"/>
                  </a:cubicBezTo>
                  <a:cubicBezTo>
                    <a:pt x="6312" y="1730"/>
                    <a:pt x="8654" y="3755"/>
                    <a:pt x="9175" y="5611"/>
                  </a:cubicBezTo>
                  <a:lnTo>
                    <a:pt x="9175" y="5780"/>
                  </a:lnTo>
                  <a:cubicBezTo>
                    <a:pt x="10476" y="5611"/>
                    <a:pt x="11777" y="5443"/>
                    <a:pt x="13078" y="5105"/>
                  </a:cubicBezTo>
                  <a:lnTo>
                    <a:pt x="13078" y="4937"/>
                  </a:lnTo>
                  <a:cubicBezTo>
                    <a:pt x="12298" y="2911"/>
                    <a:pt x="13078" y="718"/>
                    <a:pt x="16982" y="43"/>
                  </a:cubicBezTo>
                  <a:cubicBezTo>
                    <a:pt x="18283" y="-126"/>
                    <a:pt x="19324" y="212"/>
                    <a:pt x="20105" y="887"/>
                  </a:cubicBezTo>
                  <a:cubicBezTo>
                    <a:pt x="21146" y="1730"/>
                    <a:pt x="21406" y="3080"/>
                    <a:pt x="20625" y="3755"/>
                  </a:cubicBezTo>
                  <a:cubicBezTo>
                    <a:pt x="19845" y="4430"/>
                    <a:pt x="16982" y="5105"/>
                    <a:pt x="14380" y="5612"/>
                  </a:cubicBezTo>
                  <a:lnTo>
                    <a:pt x="20105" y="20461"/>
                  </a:lnTo>
                  <a:close/>
                  <a:moveTo>
                    <a:pt x="2929" y="3080"/>
                  </a:moveTo>
                  <a:cubicBezTo>
                    <a:pt x="2148" y="3249"/>
                    <a:pt x="1888" y="3586"/>
                    <a:pt x="1628" y="4093"/>
                  </a:cubicBezTo>
                  <a:cubicBezTo>
                    <a:pt x="1368" y="4936"/>
                    <a:pt x="1888" y="5780"/>
                    <a:pt x="2408" y="5949"/>
                  </a:cubicBezTo>
                  <a:cubicBezTo>
                    <a:pt x="2929" y="6118"/>
                    <a:pt x="5531" y="6118"/>
                    <a:pt x="8394" y="5780"/>
                  </a:cubicBezTo>
                  <a:lnTo>
                    <a:pt x="8394" y="5780"/>
                  </a:lnTo>
                  <a:cubicBezTo>
                    <a:pt x="7613" y="3755"/>
                    <a:pt x="5531" y="2743"/>
                    <a:pt x="2929" y="3080"/>
                  </a:cubicBezTo>
                  <a:close/>
                  <a:moveTo>
                    <a:pt x="17763" y="886"/>
                  </a:moveTo>
                  <a:cubicBezTo>
                    <a:pt x="15160" y="1224"/>
                    <a:pt x="13859" y="2743"/>
                    <a:pt x="14640" y="4768"/>
                  </a:cubicBezTo>
                  <a:lnTo>
                    <a:pt x="14640" y="4768"/>
                  </a:lnTo>
                  <a:cubicBezTo>
                    <a:pt x="17242" y="4261"/>
                    <a:pt x="19845" y="3586"/>
                    <a:pt x="20105" y="3249"/>
                  </a:cubicBezTo>
                  <a:cubicBezTo>
                    <a:pt x="20365" y="2911"/>
                    <a:pt x="20365" y="2068"/>
                    <a:pt x="19584" y="1393"/>
                  </a:cubicBezTo>
                  <a:cubicBezTo>
                    <a:pt x="19064" y="1055"/>
                    <a:pt x="18543" y="886"/>
                    <a:pt x="17763" y="886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Circle">
              <a:extLst>
                <a:ext uri="{FF2B5EF4-FFF2-40B4-BE49-F238E27FC236}">
                  <a16:creationId xmlns:a16="http://schemas.microsoft.com/office/drawing/2014/main" id="{3D7408DE-2F7C-EF7D-B3A7-AAB6510FA41E}"/>
                </a:ext>
              </a:extLst>
            </p:cNvPr>
            <p:cNvSpPr/>
            <p:nvPr/>
          </p:nvSpPr>
          <p:spPr>
            <a:xfrm>
              <a:off x="7030163" y="5280058"/>
              <a:ext cx="163205" cy="163205"/>
            </a:xfrm>
            <a:prstGeom prst="ellipse">
              <a:avLst/>
            </a:prstGeom>
            <a:solidFill>
              <a:srgbClr val="8082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CFB91786-517C-3A1E-7720-5B8400DD34B8}"/>
                </a:ext>
              </a:extLst>
            </p:cNvPr>
            <p:cNvSpPr/>
            <p:nvPr/>
          </p:nvSpPr>
          <p:spPr>
            <a:xfrm>
              <a:off x="6908749" y="5116854"/>
              <a:ext cx="312543" cy="1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574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5F3032DD-4A00-EFD4-5CCD-41764609A136}"/>
                </a:ext>
              </a:extLst>
            </p:cNvPr>
            <p:cNvSpPr/>
            <p:nvPr/>
          </p:nvSpPr>
          <p:spPr>
            <a:xfrm>
              <a:off x="6921356" y="5183866"/>
              <a:ext cx="314625" cy="1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0264" extrusionOk="0">
                  <a:moveTo>
                    <a:pt x="18791" y="11794"/>
                  </a:moveTo>
                  <a:lnTo>
                    <a:pt x="3311" y="20101"/>
                  </a:lnTo>
                  <a:cubicBezTo>
                    <a:pt x="1871" y="20932"/>
                    <a:pt x="431" y="18440"/>
                    <a:pt x="71" y="15947"/>
                  </a:cubicBezTo>
                  <a:lnTo>
                    <a:pt x="71" y="15947"/>
                  </a:lnTo>
                  <a:cubicBezTo>
                    <a:pt x="-289" y="12624"/>
                    <a:pt x="791" y="9301"/>
                    <a:pt x="1871" y="8470"/>
                  </a:cubicBezTo>
                  <a:lnTo>
                    <a:pt x="17351" y="163"/>
                  </a:lnTo>
                  <a:cubicBezTo>
                    <a:pt x="18791" y="-668"/>
                    <a:pt x="20231" y="1824"/>
                    <a:pt x="20591" y="4317"/>
                  </a:cubicBezTo>
                  <a:lnTo>
                    <a:pt x="20591" y="4317"/>
                  </a:lnTo>
                  <a:cubicBezTo>
                    <a:pt x="21311" y="7640"/>
                    <a:pt x="20231" y="10963"/>
                    <a:pt x="18791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9D9768A6-5020-8FBB-E932-D7D616C60FAC}"/>
                </a:ext>
              </a:extLst>
            </p:cNvPr>
            <p:cNvSpPr/>
            <p:nvPr/>
          </p:nvSpPr>
          <p:spPr>
            <a:xfrm>
              <a:off x="6940272" y="5254837"/>
              <a:ext cx="312231" cy="1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208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1F1BCECA-4816-4197-3B7F-A2A0C0A39BA7}"/>
              </a:ext>
            </a:extLst>
          </p:cNvPr>
          <p:cNvGrpSpPr/>
          <p:nvPr/>
        </p:nvGrpSpPr>
        <p:grpSpPr>
          <a:xfrm>
            <a:off x="4060728" y="1047274"/>
            <a:ext cx="3728809" cy="1542275"/>
            <a:chOff x="8172929" y="805998"/>
            <a:chExt cx="3643741" cy="1170710"/>
          </a:xfrm>
        </p:grpSpPr>
        <p:grpSp>
          <p:nvGrpSpPr>
            <p:cNvPr id="72" name="Графика 1">
              <a:extLst>
                <a:ext uri="{FF2B5EF4-FFF2-40B4-BE49-F238E27FC236}">
                  <a16:creationId xmlns:a16="http://schemas.microsoft.com/office/drawing/2014/main" id="{885FCF5F-B761-FFE8-5DB3-E3BE85D225EA}"/>
                </a:ext>
              </a:extLst>
            </p:cNvPr>
            <p:cNvGrpSpPr/>
            <p:nvPr/>
          </p:nvGrpSpPr>
          <p:grpSpPr>
            <a:xfrm rot="10800000">
              <a:off x="8172929" y="805998"/>
              <a:ext cx="3612669" cy="1170710"/>
              <a:chOff x="9899180" y="7574390"/>
              <a:chExt cx="6179765" cy="1841282"/>
            </a:xfrm>
          </p:grpSpPr>
          <p:sp>
            <p:nvSpPr>
              <p:cNvPr id="74" name="Свободна форма: фигура 754">
                <a:extLst>
                  <a:ext uri="{FF2B5EF4-FFF2-40B4-BE49-F238E27FC236}">
                    <a16:creationId xmlns:a16="http://schemas.microsoft.com/office/drawing/2014/main" id="{79EC6755-C424-9F27-2E67-2FC1D2834A1B}"/>
                  </a:ext>
                </a:extLst>
              </p:cNvPr>
              <p:cNvSpPr/>
              <p:nvPr/>
            </p:nvSpPr>
            <p:spPr>
              <a:xfrm>
                <a:off x="10062118" y="7574390"/>
                <a:ext cx="5979914" cy="1737467"/>
              </a:xfrm>
              <a:custGeom>
                <a:avLst/>
                <a:gdLst>
                  <a:gd name="connsiteX0" fmla="*/ 0 w 4383116"/>
                  <a:gd name="connsiteY0" fmla="*/ 0 h 3190237"/>
                  <a:gd name="connsiteX1" fmla="*/ 4383117 w 4383116"/>
                  <a:gd name="connsiteY1" fmla="*/ 0 h 3190237"/>
                  <a:gd name="connsiteX2" fmla="*/ 4383117 w 4383116"/>
                  <a:gd name="connsiteY2" fmla="*/ 3190239 h 3190237"/>
                  <a:gd name="connsiteX3" fmla="*/ 0 w 4383116"/>
                  <a:gd name="connsiteY3" fmla="*/ 3190239 h 31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3116" h="3190237">
                    <a:moveTo>
                      <a:pt x="0" y="0"/>
                    </a:moveTo>
                    <a:lnTo>
                      <a:pt x="4383117" y="0"/>
                    </a:lnTo>
                    <a:lnTo>
                      <a:pt x="4383117" y="3190239"/>
                    </a:lnTo>
                    <a:lnTo>
                      <a:pt x="0" y="3190239"/>
                    </a:lnTo>
                    <a:close/>
                  </a:path>
                </a:pathLst>
              </a:custGeom>
              <a:solidFill>
                <a:srgbClr val="FFFFFF"/>
              </a:solidFill>
              <a:ln w="8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75" name="Свободна форма: фигура 755">
                <a:extLst>
                  <a:ext uri="{FF2B5EF4-FFF2-40B4-BE49-F238E27FC236}">
                    <a16:creationId xmlns:a16="http://schemas.microsoft.com/office/drawing/2014/main" id="{8E1E2D7F-C199-AC8E-3F60-F233C3A18649}"/>
                  </a:ext>
                </a:extLst>
              </p:cNvPr>
              <p:cNvSpPr/>
              <p:nvPr/>
            </p:nvSpPr>
            <p:spPr>
              <a:xfrm>
                <a:off x="9899180" y="7611233"/>
                <a:ext cx="6179765" cy="1804439"/>
              </a:xfrm>
              <a:custGeom>
                <a:avLst/>
                <a:gdLst>
                  <a:gd name="connsiteX0" fmla="*/ 4420028 w 4420027"/>
                  <a:gd name="connsiteY0" fmla="*/ 3227149 h 3227148"/>
                  <a:gd name="connsiteX1" fmla="*/ 0 w 4420027"/>
                  <a:gd name="connsiteY1" fmla="*/ 3227149 h 3227148"/>
                  <a:gd name="connsiteX2" fmla="*/ 0 w 4420027"/>
                  <a:gd name="connsiteY2" fmla="*/ 0 h 3227148"/>
                  <a:gd name="connsiteX3" fmla="*/ 4420028 w 4420027"/>
                  <a:gd name="connsiteY3" fmla="*/ 0 h 3227148"/>
                  <a:gd name="connsiteX4" fmla="*/ 4420028 w 4420027"/>
                  <a:gd name="connsiteY4" fmla="*/ 3227149 h 3227148"/>
                  <a:gd name="connsiteX5" fmla="*/ 37749 w 4420027"/>
                  <a:gd name="connsiteY5" fmla="*/ 3190238 h 3227148"/>
                  <a:gd name="connsiteX6" fmla="*/ 4383956 w 4420027"/>
                  <a:gd name="connsiteY6" fmla="*/ 3190238 h 3227148"/>
                  <a:gd name="connsiteX7" fmla="*/ 4383956 w 4420027"/>
                  <a:gd name="connsiteY7" fmla="*/ 36911 h 3227148"/>
                  <a:gd name="connsiteX8" fmla="*/ 37749 w 4420027"/>
                  <a:gd name="connsiteY8" fmla="*/ 36911 h 3227148"/>
                  <a:gd name="connsiteX9" fmla="*/ 37749 w 4420027"/>
                  <a:gd name="connsiteY9" fmla="*/ 3190238 h 322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20027" h="3227148">
                    <a:moveTo>
                      <a:pt x="4420028" y="3227149"/>
                    </a:moveTo>
                    <a:lnTo>
                      <a:pt x="0" y="3227149"/>
                    </a:lnTo>
                    <a:lnTo>
                      <a:pt x="0" y="0"/>
                    </a:lnTo>
                    <a:lnTo>
                      <a:pt x="4420028" y="0"/>
                    </a:lnTo>
                    <a:lnTo>
                      <a:pt x="4420028" y="3227149"/>
                    </a:lnTo>
                    <a:close/>
                    <a:moveTo>
                      <a:pt x="37749" y="3190238"/>
                    </a:moveTo>
                    <a:lnTo>
                      <a:pt x="4383956" y="3190238"/>
                    </a:lnTo>
                    <a:lnTo>
                      <a:pt x="4383956" y="36911"/>
                    </a:lnTo>
                    <a:lnTo>
                      <a:pt x="37749" y="36911"/>
                    </a:lnTo>
                    <a:lnTo>
                      <a:pt x="37749" y="3190238"/>
                    </a:lnTo>
                    <a:close/>
                  </a:path>
                </a:pathLst>
              </a:custGeom>
              <a:solidFill>
                <a:srgbClr val="8ECF16"/>
              </a:solidFill>
              <a:ln w="8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</p:grpSp>
        <p:sp>
          <p:nvSpPr>
            <p:cNvPr id="73" name="Zástupný obsah 4">
              <a:extLst>
                <a:ext uri="{FF2B5EF4-FFF2-40B4-BE49-F238E27FC236}">
                  <a16:creationId xmlns:a16="http://schemas.microsoft.com/office/drawing/2014/main" id="{7C699BA2-236C-92C5-8131-7538AE239575}"/>
                </a:ext>
              </a:extLst>
            </p:cNvPr>
            <p:cNvSpPr txBox="1">
              <a:spLocks/>
            </p:cNvSpPr>
            <p:nvPr/>
          </p:nvSpPr>
          <p:spPr>
            <a:xfrm>
              <a:off x="8204000" y="917619"/>
              <a:ext cx="3612670" cy="928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2200" b="1" dirty="0">
                  <a:solidFill>
                    <a:srgbClr val="92D05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Rok 2030</a:t>
              </a:r>
            </a:p>
            <a:p>
              <a:r>
                <a:rPr lang="cs-CZ" sz="1600" dirty="0">
                  <a:solidFill>
                    <a:srgbClr val="727272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Výměna 6 100 ks výbojek (48 %)</a:t>
              </a:r>
            </a:p>
            <a:p>
              <a:r>
                <a:rPr lang="cs-CZ" sz="1600" dirty="0">
                  <a:solidFill>
                    <a:srgbClr val="727272"/>
                  </a:solidFill>
                  <a:latin typeface="Century Gothic" panose="020B0502020202020204" pitchFamily="34" charset="0"/>
                </a:rPr>
                <a:t>FVE přetoky – 10 % spotřeby VO</a:t>
              </a:r>
              <a:endParaRPr lang="cs-CZ" sz="1000" dirty="0"/>
            </a:p>
          </p:txBody>
        </p:sp>
      </p:grp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9769B774-4011-2A92-F370-A3A576C756A7}"/>
              </a:ext>
            </a:extLst>
          </p:cNvPr>
          <p:cNvGrpSpPr/>
          <p:nvPr/>
        </p:nvGrpSpPr>
        <p:grpSpPr>
          <a:xfrm>
            <a:off x="8012103" y="1031320"/>
            <a:ext cx="4040036" cy="1638903"/>
            <a:chOff x="8172927" y="805993"/>
            <a:chExt cx="3947868" cy="1766136"/>
          </a:xfrm>
        </p:grpSpPr>
        <p:grpSp>
          <p:nvGrpSpPr>
            <p:cNvPr id="77" name="Графика 1">
              <a:extLst>
                <a:ext uri="{FF2B5EF4-FFF2-40B4-BE49-F238E27FC236}">
                  <a16:creationId xmlns:a16="http://schemas.microsoft.com/office/drawing/2014/main" id="{7E3BD127-F480-62B1-6DA7-9E1131464900}"/>
                </a:ext>
              </a:extLst>
            </p:cNvPr>
            <p:cNvGrpSpPr/>
            <p:nvPr/>
          </p:nvGrpSpPr>
          <p:grpSpPr>
            <a:xfrm rot="10800000">
              <a:off x="8172927" y="805993"/>
              <a:ext cx="3935279" cy="1662301"/>
              <a:chOff x="9347334" y="6801226"/>
              <a:chExt cx="6731616" cy="2614451"/>
            </a:xfrm>
          </p:grpSpPr>
          <p:sp>
            <p:nvSpPr>
              <p:cNvPr id="79" name="Свободна форма: фигура 754">
                <a:extLst>
                  <a:ext uri="{FF2B5EF4-FFF2-40B4-BE49-F238E27FC236}">
                    <a16:creationId xmlns:a16="http://schemas.microsoft.com/office/drawing/2014/main" id="{7E0CEF6C-E033-1317-9829-EA94ECD20BC6}"/>
                  </a:ext>
                </a:extLst>
              </p:cNvPr>
              <p:cNvSpPr/>
              <p:nvPr/>
            </p:nvSpPr>
            <p:spPr>
              <a:xfrm>
                <a:off x="10062118" y="7574390"/>
                <a:ext cx="5979914" cy="1737467"/>
              </a:xfrm>
              <a:custGeom>
                <a:avLst/>
                <a:gdLst>
                  <a:gd name="connsiteX0" fmla="*/ 0 w 4383116"/>
                  <a:gd name="connsiteY0" fmla="*/ 0 h 3190237"/>
                  <a:gd name="connsiteX1" fmla="*/ 4383117 w 4383116"/>
                  <a:gd name="connsiteY1" fmla="*/ 0 h 3190237"/>
                  <a:gd name="connsiteX2" fmla="*/ 4383117 w 4383116"/>
                  <a:gd name="connsiteY2" fmla="*/ 3190239 h 3190237"/>
                  <a:gd name="connsiteX3" fmla="*/ 0 w 4383116"/>
                  <a:gd name="connsiteY3" fmla="*/ 3190239 h 31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3116" h="3190237">
                    <a:moveTo>
                      <a:pt x="0" y="0"/>
                    </a:moveTo>
                    <a:lnTo>
                      <a:pt x="4383117" y="0"/>
                    </a:lnTo>
                    <a:lnTo>
                      <a:pt x="4383117" y="3190239"/>
                    </a:lnTo>
                    <a:lnTo>
                      <a:pt x="0" y="3190239"/>
                    </a:lnTo>
                    <a:close/>
                  </a:path>
                </a:pathLst>
              </a:custGeom>
              <a:noFill/>
              <a:ln w="8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80" name="Свободна форма: фигура 755">
                <a:extLst>
                  <a:ext uri="{FF2B5EF4-FFF2-40B4-BE49-F238E27FC236}">
                    <a16:creationId xmlns:a16="http://schemas.microsoft.com/office/drawing/2014/main" id="{E57DF7FA-C21E-212D-8B97-897E5DEA9845}"/>
                  </a:ext>
                </a:extLst>
              </p:cNvPr>
              <p:cNvSpPr/>
              <p:nvPr/>
            </p:nvSpPr>
            <p:spPr>
              <a:xfrm>
                <a:off x="9347334" y="6801226"/>
                <a:ext cx="6731616" cy="2614451"/>
              </a:xfrm>
              <a:custGeom>
                <a:avLst/>
                <a:gdLst>
                  <a:gd name="connsiteX0" fmla="*/ 4420028 w 4420027"/>
                  <a:gd name="connsiteY0" fmla="*/ 3227149 h 3227148"/>
                  <a:gd name="connsiteX1" fmla="*/ 0 w 4420027"/>
                  <a:gd name="connsiteY1" fmla="*/ 3227149 h 3227148"/>
                  <a:gd name="connsiteX2" fmla="*/ 0 w 4420027"/>
                  <a:gd name="connsiteY2" fmla="*/ 0 h 3227148"/>
                  <a:gd name="connsiteX3" fmla="*/ 4420028 w 4420027"/>
                  <a:gd name="connsiteY3" fmla="*/ 0 h 3227148"/>
                  <a:gd name="connsiteX4" fmla="*/ 4420028 w 4420027"/>
                  <a:gd name="connsiteY4" fmla="*/ 3227149 h 3227148"/>
                  <a:gd name="connsiteX5" fmla="*/ 37749 w 4420027"/>
                  <a:gd name="connsiteY5" fmla="*/ 3190238 h 3227148"/>
                  <a:gd name="connsiteX6" fmla="*/ 4383956 w 4420027"/>
                  <a:gd name="connsiteY6" fmla="*/ 3190238 h 3227148"/>
                  <a:gd name="connsiteX7" fmla="*/ 4383956 w 4420027"/>
                  <a:gd name="connsiteY7" fmla="*/ 36911 h 3227148"/>
                  <a:gd name="connsiteX8" fmla="*/ 37749 w 4420027"/>
                  <a:gd name="connsiteY8" fmla="*/ 36911 h 3227148"/>
                  <a:gd name="connsiteX9" fmla="*/ 37749 w 4420027"/>
                  <a:gd name="connsiteY9" fmla="*/ 3190238 h 322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20027" h="3227148">
                    <a:moveTo>
                      <a:pt x="4420028" y="3227149"/>
                    </a:moveTo>
                    <a:lnTo>
                      <a:pt x="0" y="3227149"/>
                    </a:lnTo>
                    <a:lnTo>
                      <a:pt x="0" y="0"/>
                    </a:lnTo>
                    <a:lnTo>
                      <a:pt x="4420028" y="0"/>
                    </a:lnTo>
                    <a:lnTo>
                      <a:pt x="4420028" y="3227149"/>
                    </a:lnTo>
                    <a:close/>
                    <a:moveTo>
                      <a:pt x="37749" y="3190238"/>
                    </a:moveTo>
                    <a:lnTo>
                      <a:pt x="4383956" y="3190238"/>
                    </a:lnTo>
                    <a:lnTo>
                      <a:pt x="4383956" y="36911"/>
                    </a:lnTo>
                    <a:lnTo>
                      <a:pt x="37749" y="36911"/>
                    </a:lnTo>
                    <a:lnTo>
                      <a:pt x="37749" y="319023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8384" cap="flat">
                <a:solidFill>
                  <a:schemeClr val="accent6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</p:grpSp>
        <p:sp>
          <p:nvSpPr>
            <p:cNvPr id="78" name="Zástupný obsah 4">
              <a:extLst>
                <a:ext uri="{FF2B5EF4-FFF2-40B4-BE49-F238E27FC236}">
                  <a16:creationId xmlns:a16="http://schemas.microsoft.com/office/drawing/2014/main" id="{D2BAFD89-3B44-E8D3-34E9-3DBF39E09BBE}"/>
                </a:ext>
              </a:extLst>
            </p:cNvPr>
            <p:cNvSpPr txBox="1">
              <a:spLocks/>
            </p:cNvSpPr>
            <p:nvPr/>
          </p:nvSpPr>
          <p:spPr>
            <a:xfrm>
              <a:off x="8216587" y="1038792"/>
              <a:ext cx="3904208" cy="15333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cs-CZ" sz="20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Rok 2050</a:t>
              </a:r>
            </a:p>
            <a:p>
              <a:pPr>
                <a:spcBef>
                  <a:spcPts val="600"/>
                </a:spcBef>
              </a:pPr>
              <a:r>
                <a:rPr lang="cs-CZ" sz="1600" dirty="0">
                  <a:solidFill>
                    <a:srgbClr val="727272"/>
                  </a:solidFill>
                  <a:latin typeface="Century Gothic" panose="020B0502020202020204" pitchFamily="34" charset="0"/>
                </a:rPr>
                <a:t>Výměna nejstarších LED</a:t>
              </a:r>
            </a:p>
            <a:p>
              <a:pPr>
                <a:spcBef>
                  <a:spcPts val="600"/>
                </a:spcBef>
              </a:pPr>
              <a:r>
                <a:rPr lang="cs-CZ" sz="1600" dirty="0">
                  <a:solidFill>
                    <a:srgbClr val="727272"/>
                  </a:solidFill>
                  <a:latin typeface="Century Gothic" panose="020B0502020202020204" pitchFamily="34" charset="0"/>
                </a:rPr>
                <a:t>Spotřeba 0,12 MWh/ks</a:t>
              </a:r>
            </a:p>
            <a:p>
              <a:pPr>
                <a:spcBef>
                  <a:spcPts val="600"/>
                </a:spcBef>
              </a:pPr>
              <a:r>
                <a:rPr lang="cs-CZ" sz="1600" dirty="0">
                  <a:solidFill>
                    <a:srgbClr val="727272"/>
                  </a:solidFill>
                  <a:latin typeface="Century Gothic" panose="020B0502020202020204" pitchFamily="34" charset="0"/>
                </a:rPr>
                <a:t>FVE přetoky – 15 % spotřeby VO</a:t>
              </a:r>
            </a:p>
            <a:p>
              <a:pPr marL="0" indent="0" algn="ctr">
                <a:buNone/>
              </a:pPr>
              <a:endParaRPr lang="cs-CZ" sz="1100" dirty="0"/>
            </a:p>
          </p:txBody>
        </p:sp>
      </p:grpSp>
      <p:pic>
        <p:nvPicPr>
          <p:cNvPr id="81" name="Grafický objekt 80" descr="Žárovka se souvislou výplní">
            <a:extLst>
              <a:ext uri="{FF2B5EF4-FFF2-40B4-BE49-F238E27FC236}">
                <a16:creationId xmlns:a16="http://schemas.microsoft.com/office/drawing/2014/main" id="{DECEFD2C-0953-8A4A-7CA7-3B0AB68E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78" y="104748"/>
            <a:ext cx="657770" cy="657770"/>
          </a:xfrm>
          <a:prstGeom prst="rect">
            <a:avLst/>
          </a:prstGeom>
        </p:spPr>
      </p:pic>
      <p:grpSp>
        <p:nvGrpSpPr>
          <p:cNvPr id="64" name="Group 2">
            <a:extLst>
              <a:ext uri="{FF2B5EF4-FFF2-40B4-BE49-F238E27FC236}">
                <a16:creationId xmlns:a16="http://schemas.microsoft.com/office/drawing/2014/main" id="{8B1B1F31-FBAD-DBF9-9AC6-DD3C6AB054A4}"/>
              </a:ext>
            </a:extLst>
          </p:cNvPr>
          <p:cNvGrpSpPr>
            <a:grpSpLocks noChangeAspect="1"/>
          </p:cNvGrpSpPr>
          <p:nvPr/>
        </p:nvGrpSpPr>
        <p:grpSpPr>
          <a:xfrm>
            <a:off x="2479896" y="3820082"/>
            <a:ext cx="1330104" cy="3057431"/>
            <a:chOff x="2895645" y="1743953"/>
            <a:chExt cx="1985652" cy="4564299"/>
          </a:xfrm>
        </p:grpSpPr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B22F574F-5B8D-95B6-2733-37599A38EE74}"/>
                </a:ext>
              </a:extLst>
            </p:cNvPr>
            <p:cNvSpPr/>
            <p:nvPr/>
          </p:nvSpPr>
          <p:spPr>
            <a:xfrm>
              <a:off x="2895645" y="2940787"/>
              <a:ext cx="1146172" cy="336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0" h="21600" extrusionOk="0">
                  <a:moveTo>
                    <a:pt x="482" y="21600"/>
                  </a:moveTo>
                  <a:cubicBezTo>
                    <a:pt x="293" y="21600"/>
                    <a:pt x="198" y="21565"/>
                    <a:pt x="103" y="21530"/>
                  </a:cubicBezTo>
                  <a:cubicBezTo>
                    <a:pt x="-86" y="21460"/>
                    <a:pt x="9" y="21321"/>
                    <a:pt x="198" y="21251"/>
                  </a:cubicBezTo>
                  <a:cubicBezTo>
                    <a:pt x="293" y="21251"/>
                    <a:pt x="5788" y="19681"/>
                    <a:pt x="10714" y="16331"/>
                  </a:cubicBezTo>
                  <a:cubicBezTo>
                    <a:pt x="15356" y="13225"/>
                    <a:pt x="20377" y="7921"/>
                    <a:pt x="18482" y="209"/>
                  </a:cubicBezTo>
                  <a:cubicBezTo>
                    <a:pt x="18482" y="105"/>
                    <a:pt x="18672" y="0"/>
                    <a:pt x="18956" y="0"/>
                  </a:cubicBezTo>
                  <a:cubicBezTo>
                    <a:pt x="19240" y="0"/>
                    <a:pt x="19525" y="70"/>
                    <a:pt x="19525" y="174"/>
                  </a:cubicBezTo>
                  <a:cubicBezTo>
                    <a:pt x="21514" y="7991"/>
                    <a:pt x="16303" y="13365"/>
                    <a:pt x="11661" y="16505"/>
                  </a:cubicBezTo>
                  <a:cubicBezTo>
                    <a:pt x="6546" y="19925"/>
                    <a:pt x="1051" y="21460"/>
                    <a:pt x="861" y="21530"/>
                  </a:cubicBezTo>
                  <a:cubicBezTo>
                    <a:pt x="672" y="21565"/>
                    <a:pt x="577" y="21600"/>
                    <a:pt x="482" y="21600"/>
                  </a:cubicBezTo>
                  <a:close/>
                </a:path>
              </a:pathLst>
            </a:custGeom>
            <a:solidFill>
              <a:srgbClr val="19934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F1C9FFA5-7C00-ED1D-3A41-1C5CF401B32F}"/>
                </a:ext>
              </a:extLst>
            </p:cNvPr>
            <p:cNvSpPr/>
            <p:nvPr/>
          </p:nvSpPr>
          <p:spPr>
            <a:xfrm>
              <a:off x="3439661" y="2015965"/>
              <a:ext cx="824132" cy="109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2" h="20716" extrusionOk="0">
                  <a:moveTo>
                    <a:pt x="7408" y="253"/>
                  </a:moveTo>
                  <a:cubicBezTo>
                    <a:pt x="1528" y="1286"/>
                    <a:pt x="-1028" y="5317"/>
                    <a:pt x="378" y="10278"/>
                  </a:cubicBezTo>
                  <a:cubicBezTo>
                    <a:pt x="1784" y="15238"/>
                    <a:pt x="8302" y="13792"/>
                    <a:pt x="9197" y="16995"/>
                  </a:cubicBezTo>
                  <a:cubicBezTo>
                    <a:pt x="9580" y="18236"/>
                    <a:pt x="10219" y="20716"/>
                    <a:pt x="10219" y="20716"/>
                  </a:cubicBezTo>
                  <a:lnTo>
                    <a:pt x="13031" y="20199"/>
                  </a:lnTo>
                  <a:lnTo>
                    <a:pt x="15843" y="19683"/>
                  </a:lnTo>
                  <a:cubicBezTo>
                    <a:pt x="15843" y="19683"/>
                    <a:pt x="15204" y="17202"/>
                    <a:pt x="14821" y="15962"/>
                  </a:cubicBezTo>
                  <a:cubicBezTo>
                    <a:pt x="13926" y="12655"/>
                    <a:pt x="20572" y="11725"/>
                    <a:pt x="19166" y="6764"/>
                  </a:cubicBezTo>
                  <a:cubicBezTo>
                    <a:pt x="17760" y="1906"/>
                    <a:pt x="13287" y="-884"/>
                    <a:pt x="7408" y="253"/>
                  </a:cubicBezTo>
                  <a:close/>
                </a:path>
              </a:pathLst>
            </a:custGeom>
            <a:solidFill>
              <a:srgbClr val="F9AE3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Circle">
              <a:extLst>
                <a:ext uri="{FF2B5EF4-FFF2-40B4-BE49-F238E27FC236}">
                  <a16:creationId xmlns:a16="http://schemas.microsoft.com/office/drawing/2014/main" id="{6F8D2577-F0C2-E5F9-E8FC-DE97186AF8CA}"/>
                </a:ext>
              </a:extLst>
            </p:cNvPr>
            <p:cNvSpPr/>
            <p:nvPr/>
          </p:nvSpPr>
          <p:spPr>
            <a:xfrm>
              <a:off x="3929274" y="3103996"/>
              <a:ext cx="163205" cy="163205"/>
            </a:xfrm>
            <a:prstGeom prst="ellipse">
              <a:avLst/>
            </a:prstGeom>
            <a:solidFill>
              <a:srgbClr val="8082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93F71A92-393C-11BF-990B-60E80BDC705E}"/>
                </a:ext>
              </a:extLst>
            </p:cNvPr>
            <p:cNvSpPr/>
            <p:nvPr/>
          </p:nvSpPr>
          <p:spPr>
            <a:xfrm>
              <a:off x="3602861" y="2287969"/>
              <a:ext cx="440653" cy="69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74" extrusionOk="0">
                  <a:moveTo>
                    <a:pt x="20105" y="20461"/>
                  </a:moveTo>
                  <a:lnTo>
                    <a:pt x="18804" y="20630"/>
                  </a:lnTo>
                  <a:lnTo>
                    <a:pt x="13599" y="5780"/>
                  </a:lnTo>
                  <a:cubicBezTo>
                    <a:pt x="12558" y="5949"/>
                    <a:pt x="11777" y="6118"/>
                    <a:pt x="11517" y="6118"/>
                  </a:cubicBezTo>
                  <a:cubicBezTo>
                    <a:pt x="11517" y="6118"/>
                    <a:pt x="10736" y="6287"/>
                    <a:pt x="9435" y="6455"/>
                  </a:cubicBezTo>
                  <a:lnTo>
                    <a:pt x="14640" y="21305"/>
                  </a:lnTo>
                  <a:lnTo>
                    <a:pt x="13339" y="21474"/>
                  </a:lnTo>
                  <a:lnTo>
                    <a:pt x="8134" y="6624"/>
                  </a:lnTo>
                  <a:cubicBezTo>
                    <a:pt x="5531" y="6961"/>
                    <a:pt x="2408" y="7130"/>
                    <a:pt x="1367" y="6793"/>
                  </a:cubicBezTo>
                  <a:cubicBezTo>
                    <a:pt x="326" y="6455"/>
                    <a:pt x="-194" y="5105"/>
                    <a:pt x="66" y="4093"/>
                  </a:cubicBezTo>
                  <a:cubicBezTo>
                    <a:pt x="326" y="3249"/>
                    <a:pt x="1107" y="2574"/>
                    <a:pt x="2408" y="2405"/>
                  </a:cubicBezTo>
                  <a:cubicBezTo>
                    <a:pt x="6312" y="1730"/>
                    <a:pt x="8654" y="3755"/>
                    <a:pt x="9175" y="5611"/>
                  </a:cubicBezTo>
                  <a:lnTo>
                    <a:pt x="9175" y="5780"/>
                  </a:lnTo>
                  <a:cubicBezTo>
                    <a:pt x="10476" y="5611"/>
                    <a:pt x="11777" y="5443"/>
                    <a:pt x="13078" y="5105"/>
                  </a:cubicBezTo>
                  <a:lnTo>
                    <a:pt x="13078" y="4936"/>
                  </a:lnTo>
                  <a:cubicBezTo>
                    <a:pt x="12298" y="2912"/>
                    <a:pt x="13078" y="718"/>
                    <a:pt x="16982" y="43"/>
                  </a:cubicBezTo>
                  <a:cubicBezTo>
                    <a:pt x="18283" y="-126"/>
                    <a:pt x="19324" y="212"/>
                    <a:pt x="20105" y="887"/>
                  </a:cubicBezTo>
                  <a:cubicBezTo>
                    <a:pt x="21146" y="1730"/>
                    <a:pt x="21406" y="3080"/>
                    <a:pt x="20625" y="3755"/>
                  </a:cubicBezTo>
                  <a:cubicBezTo>
                    <a:pt x="19845" y="4430"/>
                    <a:pt x="16982" y="5105"/>
                    <a:pt x="14379" y="5612"/>
                  </a:cubicBezTo>
                  <a:lnTo>
                    <a:pt x="20105" y="20461"/>
                  </a:lnTo>
                  <a:close/>
                  <a:moveTo>
                    <a:pt x="2669" y="3080"/>
                  </a:moveTo>
                  <a:cubicBezTo>
                    <a:pt x="1888" y="3249"/>
                    <a:pt x="1628" y="3586"/>
                    <a:pt x="1367" y="4093"/>
                  </a:cubicBezTo>
                  <a:cubicBezTo>
                    <a:pt x="1107" y="4936"/>
                    <a:pt x="1628" y="5780"/>
                    <a:pt x="2148" y="5949"/>
                  </a:cubicBezTo>
                  <a:cubicBezTo>
                    <a:pt x="2669" y="6118"/>
                    <a:pt x="5271" y="6118"/>
                    <a:pt x="8134" y="5780"/>
                  </a:cubicBezTo>
                  <a:lnTo>
                    <a:pt x="8134" y="5780"/>
                  </a:lnTo>
                  <a:cubicBezTo>
                    <a:pt x="7353" y="3586"/>
                    <a:pt x="5531" y="2743"/>
                    <a:pt x="2669" y="3080"/>
                  </a:cubicBezTo>
                  <a:close/>
                  <a:moveTo>
                    <a:pt x="17502" y="886"/>
                  </a:moveTo>
                  <a:cubicBezTo>
                    <a:pt x="14900" y="1224"/>
                    <a:pt x="13599" y="2743"/>
                    <a:pt x="14380" y="4768"/>
                  </a:cubicBezTo>
                  <a:lnTo>
                    <a:pt x="14380" y="4768"/>
                  </a:lnTo>
                  <a:cubicBezTo>
                    <a:pt x="16982" y="4261"/>
                    <a:pt x="19584" y="3586"/>
                    <a:pt x="19845" y="3249"/>
                  </a:cubicBezTo>
                  <a:cubicBezTo>
                    <a:pt x="20105" y="2912"/>
                    <a:pt x="20105" y="2068"/>
                    <a:pt x="19324" y="1393"/>
                  </a:cubicBezTo>
                  <a:cubicBezTo>
                    <a:pt x="18804" y="886"/>
                    <a:pt x="18283" y="718"/>
                    <a:pt x="17502" y="886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" name="Shape">
              <a:extLst>
                <a:ext uri="{FF2B5EF4-FFF2-40B4-BE49-F238E27FC236}">
                  <a16:creationId xmlns:a16="http://schemas.microsoft.com/office/drawing/2014/main" id="{3BEBCA7D-A17C-ED76-0C28-545F029C7EDE}"/>
                </a:ext>
              </a:extLst>
            </p:cNvPr>
            <p:cNvSpPr/>
            <p:nvPr/>
          </p:nvSpPr>
          <p:spPr>
            <a:xfrm>
              <a:off x="3814166" y="2921871"/>
              <a:ext cx="312226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208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Shape">
              <a:extLst>
                <a:ext uri="{FF2B5EF4-FFF2-40B4-BE49-F238E27FC236}">
                  <a16:creationId xmlns:a16="http://schemas.microsoft.com/office/drawing/2014/main" id="{F76A4D31-2AF6-C704-8A70-B537763AD3B3}"/>
                </a:ext>
              </a:extLst>
            </p:cNvPr>
            <p:cNvSpPr/>
            <p:nvPr/>
          </p:nvSpPr>
          <p:spPr>
            <a:xfrm>
              <a:off x="3820471" y="2995189"/>
              <a:ext cx="312543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574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Shape">
              <a:extLst>
                <a:ext uri="{FF2B5EF4-FFF2-40B4-BE49-F238E27FC236}">
                  <a16:creationId xmlns:a16="http://schemas.microsoft.com/office/drawing/2014/main" id="{21E81B0D-42F1-5D12-D743-F4D306287873}"/>
                </a:ext>
              </a:extLst>
            </p:cNvPr>
            <p:cNvSpPr/>
            <p:nvPr/>
          </p:nvSpPr>
          <p:spPr>
            <a:xfrm>
              <a:off x="3843346" y="3068507"/>
              <a:ext cx="312543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574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Freeform: Shape 155">
              <a:extLst>
                <a:ext uri="{FF2B5EF4-FFF2-40B4-BE49-F238E27FC236}">
                  <a16:creationId xmlns:a16="http://schemas.microsoft.com/office/drawing/2014/main" id="{38F17C16-8799-516C-B495-1E05604C895F}"/>
                </a:ext>
              </a:extLst>
            </p:cNvPr>
            <p:cNvSpPr/>
            <p:nvPr/>
          </p:nvSpPr>
          <p:spPr>
            <a:xfrm>
              <a:off x="3222050" y="1743953"/>
              <a:ext cx="1273001" cy="897630"/>
            </a:xfrm>
            <a:custGeom>
              <a:avLst/>
              <a:gdLst>
                <a:gd name="connsiteX0" fmla="*/ 157773 w 1273001"/>
                <a:gd name="connsiteY0" fmla="*/ 816028 h 897630"/>
                <a:gd name="connsiteX1" fmla="*/ 174094 w 1273001"/>
                <a:gd name="connsiteY1" fmla="*/ 821468 h 897630"/>
                <a:gd name="connsiteX2" fmla="*/ 168654 w 1273001"/>
                <a:gd name="connsiteY2" fmla="*/ 837789 h 897630"/>
                <a:gd name="connsiteX3" fmla="*/ 16321 w 1273001"/>
                <a:gd name="connsiteY3" fmla="*/ 897630 h 897630"/>
                <a:gd name="connsiteX4" fmla="*/ 0 w 1273001"/>
                <a:gd name="connsiteY4" fmla="*/ 886750 h 897630"/>
                <a:gd name="connsiteX5" fmla="*/ 5441 w 1273001"/>
                <a:gd name="connsiteY5" fmla="*/ 870429 h 897630"/>
                <a:gd name="connsiteX6" fmla="*/ 10884 w 1273001"/>
                <a:gd name="connsiteY6" fmla="*/ 707220 h 897630"/>
                <a:gd name="connsiteX7" fmla="*/ 168651 w 1273001"/>
                <a:gd name="connsiteY7" fmla="*/ 707220 h 897630"/>
                <a:gd name="connsiteX8" fmla="*/ 179535 w 1273001"/>
                <a:gd name="connsiteY8" fmla="*/ 718102 h 897630"/>
                <a:gd name="connsiteX9" fmla="*/ 174089 w 1273001"/>
                <a:gd name="connsiteY9" fmla="*/ 728985 h 897630"/>
                <a:gd name="connsiteX10" fmla="*/ 10884 w 1273001"/>
                <a:gd name="connsiteY10" fmla="*/ 728985 h 897630"/>
                <a:gd name="connsiteX11" fmla="*/ 0 w 1273001"/>
                <a:gd name="connsiteY11" fmla="*/ 718102 h 897630"/>
                <a:gd name="connsiteX12" fmla="*/ 10884 w 1273001"/>
                <a:gd name="connsiteY12" fmla="*/ 707220 h 897630"/>
                <a:gd name="connsiteX13" fmla="*/ 1256679 w 1273001"/>
                <a:gd name="connsiteY13" fmla="*/ 598417 h 897630"/>
                <a:gd name="connsiteX14" fmla="*/ 1273001 w 1273001"/>
                <a:gd name="connsiteY14" fmla="*/ 609299 h 897630"/>
                <a:gd name="connsiteX15" fmla="*/ 1262117 w 1273001"/>
                <a:gd name="connsiteY15" fmla="*/ 625623 h 897630"/>
                <a:gd name="connsiteX16" fmla="*/ 1104353 w 1273001"/>
                <a:gd name="connsiteY16" fmla="*/ 641947 h 897630"/>
                <a:gd name="connsiteX17" fmla="*/ 1088031 w 1273001"/>
                <a:gd name="connsiteY17" fmla="*/ 631064 h 897630"/>
                <a:gd name="connsiteX18" fmla="*/ 1098915 w 1273001"/>
                <a:gd name="connsiteY18" fmla="*/ 614741 h 897630"/>
                <a:gd name="connsiteX19" fmla="*/ 16324 w 1273001"/>
                <a:gd name="connsiteY19" fmla="*/ 489618 h 897630"/>
                <a:gd name="connsiteX20" fmla="*/ 168649 w 1273001"/>
                <a:gd name="connsiteY20" fmla="*/ 527701 h 897630"/>
                <a:gd name="connsiteX21" fmla="*/ 179529 w 1273001"/>
                <a:gd name="connsiteY21" fmla="*/ 544023 h 897630"/>
                <a:gd name="connsiteX22" fmla="*/ 168649 w 1273001"/>
                <a:gd name="connsiteY22" fmla="*/ 554904 h 897630"/>
                <a:gd name="connsiteX23" fmla="*/ 163205 w 1273001"/>
                <a:gd name="connsiteY23" fmla="*/ 554904 h 897630"/>
                <a:gd name="connsiteX24" fmla="*/ 10880 w 1273001"/>
                <a:gd name="connsiteY24" fmla="*/ 516820 h 897630"/>
                <a:gd name="connsiteX25" fmla="*/ 0 w 1273001"/>
                <a:gd name="connsiteY25" fmla="*/ 500499 h 897630"/>
                <a:gd name="connsiteX26" fmla="*/ 16324 w 1273001"/>
                <a:gd name="connsiteY26" fmla="*/ 489618 h 897630"/>
                <a:gd name="connsiteX27" fmla="*/ 1192981 w 1273001"/>
                <a:gd name="connsiteY27" fmla="*/ 436110 h 897630"/>
                <a:gd name="connsiteX28" fmla="*/ 1199102 w 1273001"/>
                <a:gd name="connsiteY28" fmla="*/ 442911 h 897630"/>
                <a:gd name="connsiteX29" fmla="*/ 1193661 w 1273001"/>
                <a:gd name="connsiteY29" fmla="*/ 459232 h 897630"/>
                <a:gd name="connsiteX30" fmla="*/ 1052208 w 1273001"/>
                <a:gd name="connsiteY30" fmla="*/ 529957 h 897630"/>
                <a:gd name="connsiteX31" fmla="*/ 1035887 w 1273001"/>
                <a:gd name="connsiteY31" fmla="*/ 524516 h 897630"/>
                <a:gd name="connsiteX32" fmla="*/ 1041328 w 1273001"/>
                <a:gd name="connsiteY32" fmla="*/ 508195 h 897630"/>
                <a:gd name="connsiteX33" fmla="*/ 1182780 w 1273001"/>
                <a:gd name="connsiteY33" fmla="*/ 437470 h 897630"/>
                <a:gd name="connsiteX34" fmla="*/ 1192981 w 1273001"/>
                <a:gd name="connsiteY34" fmla="*/ 436110 h 897630"/>
                <a:gd name="connsiteX35" fmla="*/ 119221 w 1273001"/>
                <a:gd name="connsiteY35" fmla="*/ 272902 h 897630"/>
                <a:gd name="connsiteX36" fmla="*/ 127381 w 1273001"/>
                <a:gd name="connsiteY36" fmla="*/ 274262 h 897630"/>
                <a:gd name="connsiteX37" fmla="*/ 268834 w 1273001"/>
                <a:gd name="connsiteY37" fmla="*/ 350428 h 897630"/>
                <a:gd name="connsiteX38" fmla="*/ 274274 w 1273001"/>
                <a:gd name="connsiteY38" fmla="*/ 366747 h 897630"/>
                <a:gd name="connsiteX39" fmla="*/ 268834 w 1273001"/>
                <a:gd name="connsiteY39" fmla="*/ 372188 h 897630"/>
                <a:gd name="connsiteX40" fmla="*/ 257953 w 1273001"/>
                <a:gd name="connsiteY40" fmla="*/ 372188 h 897630"/>
                <a:gd name="connsiteX41" fmla="*/ 116500 w 1273001"/>
                <a:gd name="connsiteY41" fmla="*/ 296022 h 897630"/>
                <a:gd name="connsiteX42" fmla="*/ 111060 w 1273001"/>
                <a:gd name="connsiteY42" fmla="*/ 279703 h 897630"/>
                <a:gd name="connsiteX43" fmla="*/ 119221 w 1273001"/>
                <a:gd name="connsiteY43" fmla="*/ 272902 h 897630"/>
                <a:gd name="connsiteX44" fmla="*/ 1111156 w 1273001"/>
                <a:gd name="connsiteY44" fmla="*/ 217611 h 897630"/>
                <a:gd name="connsiteX45" fmla="*/ 1119316 w 1273001"/>
                <a:gd name="connsiteY45" fmla="*/ 221691 h 897630"/>
                <a:gd name="connsiteX46" fmla="*/ 1119316 w 1273001"/>
                <a:gd name="connsiteY46" fmla="*/ 238012 h 897630"/>
                <a:gd name="connsiteX47" fmla="*/ 994189 w 1273001"/>
                <a:gd name="connsiteY47" fmla="*/ 346817 h 897630"/>
                <a:gd name="connsiteX48" fmla="*/ 983308 w 1273001"/>
                <a:gd name="connsiteY48" fmla="*/ 341377 h 897630"/>
                <a:gd name="connsiteX49" fmla="*/ 983308 w 1273001"/>
                <a:gd name="connsiteY49" fmla="*/ 325056 h 897630"/>
                <a:gd name="connsiteX50" fmla="*/ 1102995 w 1273001"/>
                <a:gd name="connsiteY50" fmla="*/ 221691 h 897630"/>
                <a:gd name="connsiteX51" fmla="*/ 1111156 w 1273001"/>
                <a:gd name="connsiteY51" fmla="*/ 217611 h 897630"/>
                <a:gd name="connsiteX52" fmla="*/ 924828 w 1273001"/>
                <a:gd name="connsiteY52" fmla="*/ 108803 h 897630"/>
                <a:gd name="connsiteX53" fmla="*/ 930271 w 1273001"/>
                <a:gd name="connsiteY53" fmla="*/ 125122 h 897630"/>
                <a:gd name="connsiteX54" fmla="*/ 837783 w 1273001"/>
                <a:gd name="connsiteY54" fmla="*/ 255698 h 897630"/>
                <a:gd name="connsiteX55" fmla="*/ 832346 w 1273001"/>
                <a:gd name="connsiteY55" fmla="*/ 261136 h 897630"/>
                <a:gd name="connsiteX56" fmla="*/ 821466 w 1273001"/>
                <a:gd name="connsiteY56" fmla="*/ 261136 h 897630"/>
                <a:gd name="connsiteX57" fmla="*/ 816023 w 1273001"/>
                <a:gd name="connsiteY57" fmla="*/ 244817 h 897630"/>
                <a:gd name="connsiteX58" fmla="*/ 908511 w 1273001"/>
                <a:gd name="connsiteY58" fmla="*/ 114240 h 897630"/>
                <a:gd name="connsiteX59" fmla="*/ 924828 w 1273001"/>
                <a:gd name="connsiteY59" fmla="*/ 108803 h 897630"/>
                <a:gd name="connsiteX60" fmla="*/ 284253 w 1273001"/>
                <a:gd name="connsiteY60" fmla="*/ 108803 h 897630"/>
                <a:gd name="connsiteX61" fmla="*/ 292413 w 1273001"/>
                <a:gd name="connsiteY61" fmla="*/ 112883 h 897630"/>
                <a:gd name="connsiteX62" fmla="*/ 395778 w 1273001"/>
                <a:gd name="connsiteY62" fmla="*/ 232572 h 897630"/>
                <a:gd name="connsiteX63" fmla="*/ 390337 w 1273001"/>
                <a:gd name="connsiteY63" fmla="*/ 254334 h 897630"/>
                <a:gd name="connsiteX64" fmla="*/ 379457 w 1273001"/>
                <a:gd name="connsiteY64" fmla="*/ 248894 h 897630"/>
                <a:gd name="connsiteX65" fmla="*/ 276092 w 1273001"/>
                <a:gd name="connsiteY65" fmla="*/ 129204 h 897630"/>
                <a:gd name="connsiteX66" fmla="*/ 276092 w 1273001"/>
                <a:gd name="connsiteY66" fmla="*/ 112883 h 897630"/>
                <a:gd name="connsiteX67" fmla="*/ 284253 w 1273001"/>
                <a:gd name="connsiteY67" fmla="*/ 108803 h 897630"/>
                <a:gd name="connsiteX68" fmla="*/ 707228 w 1273001"/>
                <a:gd name="connsiteY68" fmla="*/ 0 h 897630"/>
                <a:gd name="connsiteX69" fmla="*/ 718109 w 1273001"/>
                <a:gd name="connsiteY69" fmla="*/ 16324 h 897630"/>
                <a:gd name="connsiteX70" fmla="*/ 680026 w 1273001"/>
                <a:gd name="connsiteY70" fmla="*/ 168649 h 897630"/>
                <a:gd name="connsiteX71" fmla="*/ 669145 w 1273001"/>
                <a:gd name="connsiteY71" fmla="*/ 179529 h 897630"/>
                <a:gd name="connsiteX72" fmla="*/ 663704 w 1273001"/>
                <a:gd name="connsiteY72" fmla="*/ 179529 h 897630"/>
                <a:gd name="connsiteX73" fmla="*/ 652823 w 1273001"/>
                <a:gd name="connsiteY73" fmla="*/ 163205 h 897630"/>
                <a:gd name="connsiteX74" fmla="*/ 690907 w 1273001"/>
                <a:gd name="connsiteY74" fmla="*/ 10880 h 897630"/>
                <a:gd name="connsiteX75" fmla="*/ 707228 w 1273001"/>
                <a:gd name="connsiteY75" fmla="*/ 0 h 897630"/>
                <a:gd name="connsiteX76" fmla="*/ 446098 w 1273001"/>
                <a:gd name="connsiteY76" fmla="*/ 0 h 897630"/>
                <a:gd name="connsiteX77" fmla="*/ 462420 w 1273001"/>
                <a:gd name="connsiteY77" fmla="*/ 10884 h 897630"/>
                <a:gd name="connsiteX78" fmla="*/ 500503 w 1273001"/>
                <a:gd name="connsiteY78" fmla="*/ 168652 h 897630"/>
                <a:gd name="connsiteX79" fmla="*/ 489622 w 1273001"/>
                <a:gd name="connsiteY79" fmla="*/ 184974 h 897630"/>
                <a:gd name="connsiteX80" fmla="*/ 473301 w 1273001"/>
                <a:gd name="connsiteY80" fmla="*/ 174090 h 897630"/>
                <a:gd name="connsiteX81" fmla="*/ 435217 w 1273001"/>
                <a:gd name="connsiteY81" fmla="*/ 16322 h 897630"/>
                <a:gd name="connsiteX82" fmla="*/ 446098 w 1273001"/>
                <a:gd name="connsiteY82" fmla="*/ 0 h 89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273001" h="897630">
                  <a:moveTo>
                    <a:pt x="157773" y="816028"/>
                  </a:moveTo>
                  <a:cubicBezTo>
                    <a:pt x="163213" y="816028"/>
                    <a:pt x="174094" y="816028"/>
                    <a:pt x="174094" y="821468"/>
                  </a:cubicBezTo>
                  <a:cubicBezTo>
                    <a:pt x="174094" y="826908"/>
                    <a:pt x="174094" y="837789"/>
                    <a:pt x="168654" y="837789"/>
                  </a:cubicBezTo>
                  <a:lnTo>
                    <a:pt x="16321" y="897630"/>
                  </a:lnTo>
                  <a:cubicBezTo>
                    <a:pt x="10881" y="897630"/>
                    <a:pt x="5441" y="897630"/>
                    <a:pt x="0" y="886750"/>
                  </a:cubicBezTo>
                  <a:cubicBezTo>
                    <a:pt x="0" y="881310"/>
                    <a:pt x="0" y="870429"/>
                    <a:pt x="5441" y="870429"/>
                  </a:cubicBezTo>
                  <a:close/>
                  <a:moveTo>
                    <a:pt x="10884" y="707220"/>
                  </a:moveTo>
                  <a:lnTo>
                    <a:pt x="168651" y="707220"/>
                  </a:lnTo>
                  <a:cubicBezTo>
                    <a:pt x="174089" y="707220"/>
                    <a:pt x="179535" y="712661"/>
                    <a:pt x="179535" y="718102"/>
                  </a:cubicBezTo>
                  <a:cubicBezTo>
                    <a:pt x="184973" y="723544"/>
                    <a:pt x="179535" y="728985"/>
                    <a:pt x="174089" y="728985"/>
                  </a:cubicBezTo>
                  <a:lnTo>
                    <a:pt x="10884" y="728985"/>
                  </a:lnTo>
                  <a:cubicBezTo>
                    <a:pt x="5438" y="728985"/>
                    <a:pt x="0" y="723544"/>
                    <a:pt x="0" y="718102"/>
                  </a:cubicBezTo>
                  <a:cubicBezTo>
                    <a:pt x="0" y="712661"/>
                    <a:pt x="5438" y="707220"/>
                    <a:pt x="10884" y="707220"/>
                  </a:cubicBezTo>
                  <a:close/>
                  <a:moveTo>
                    <a:pt x="1256679" y="598417"/>
                  </a:moveTo>
                  <a:cubicBezTo>
                    <a:pt x="1262117" y="598417"/>
                    <a:pt x="1267563" y="603858"/>
                    <a:pt x="1273001" y="609299"/>
                  </a:cubicBezTo>
                  <a:cubicBezTo>
                    <a:pt x="1273001" y="620182"/>
                    <a:pt x="1267563" y="625623"/>
                    <a:pt x="1262117" y="625623"/>
                  </a:cubicBezTo>
                  <a:lnTo>
                    <a:pt x="1104353" y="641947"/>
                  </a:lnTo>
                  <a:cubicBezTo>
                    <a:pt x="1098915" y="641947"/>
                    <a:pt x="1093469" y="636506"/>
                    <a:pt x="1088031" y="631064"/>
                  </a:cubicBezTo>
                  <a:cubicBezTo>
                    <a:pt x="1088031" y="625623"/>
                    <a:pt x="1093469" y="620182"/>
                    <a:pt x="1098915" y="614741"/>
                  </a:cubicBezTo>
                  <a:close/>
                  <a:moveTo>
                    <a:pt x="16324" y="489618"/>
                  </a:moveTo>
                  <a:lnTo>
                    <a:pt x="168649" y="527701"/>
                  </a:lnTo>
                  <a:cubicBezTo>
                    <a:pt x="174085" y="527701"/>
                    <a:pt x="179529" y="538582"/>
                    <a:pt x="179529" y="544023"/>
                  </a:cubicBezTo>
                  <a:cubicBezTo>
                    <a:pt x="174085" y="549463"/>
                    <a:pt x="168649" y="554904"/>
                    <a:pt x="168649" y="554904"/>
                  </a:cubicBezTo>
                  <a:cubicBezTo>
                    <a:pt x="168649" y="554904"/>
                    <a:pt x="163205" y="554904"/>
                    <a:pt x="163205" y="554904"/>
                  </a:cubicBezTo>
                  <a:lnTo>
                    <a:pt x="10880" y="516820"/>
                  </a:lnTo>
                  <a:cubicBezTo>
                    <a:pt x="5444" y="516820"/>
                    <a:pt x="0" y="505939"/>
                    <a:pt x="0" y="500499"/>
                  </a:cubicBezTo>
                  <a:cubicBezTo>
                    <a:pt x="0" y="495058"/>
                    <a:pt x="10880" y="489618"/>
                    <a:pt x="16324" y="489618"/>
                  </a:cubicBezTo>
                  <a:close/>
                  <a:moveTo>
                    <a:pt x="1192981" y="436110"/>
                  </a:moveTo>
                  <a:cubicBezTo>
                    <a:pt x="1196381" y="437470"/>
                    <a:pt x="1199102" y="440190"/>
                    <a:pt x="1199102" y="442911"/>
                  </a:cubicBezTo>
                  <a:cubicBezTo>
                    <a:pt x="1204542" y="448351"/>
                    <a:pt x="1199102" y="459232"/>
                    <a:pt x="1193661" y="459232"/>
                  </a:cubicBezTo>
                  <a:lnTo>
                    <a:pt x="1052208" y="529957"/>
                  </a:lnTo>
                  <a:cubicBezTo>
                    <a:pt x="1046768" y="529957"/>
                    <a:pt x="1041328" y="529957"/>
                    <a:pt x="1035887" y="524516"/>
                  </a:cubicBezTo>
                  <a:cubicBezTo>
                    <a:pt x="1030447" y="519076"/>
                    <a:pt x="1035887" y="508195"/>
                    <a:pt x="1041328" y="508195"/>
                  </a:cubicBezTo>
                  <a:lnTo>
                    <a:pt x="1182780" y="437470"/>
                  </a:lnTo>
                  <a:cubicBezTo>
                    <a:pt x="1185500" y="434750"/>
                    <a:pt x="1189581" y="434750"/>
                    <a:pt x="1192981" y="436110"/>
                  </a:cubicBezTo>
                  <a:close/>
                  <a:moveTo>
                    <a:pt x="119221" y="272902"/>
                  </a:moveTo>
                  <a:cubicBezTo>
                    <a:pt x="121941" y="271541"/>
                    <a:pt x="124661" y="271541"/>
                    <a:pt x="127381" y="274262"/>
                  </a:cubicBezTo>
                  <a:lnTo>
                    <a:pt x="268834" y="350428"/>
                  </a:lnTo>
                  <a:cubicBezTo>
                    <a:pt x="274274" y="355864"/>
                    <a:pt x="279715" y="361306"/>
                    <a:pt x="274274" y="366747"/>
                  </a:cubicBezTo>
                  <a:cubicBezTo>
                    <a:pt x="274274" y="372188"/>
                    <a:pt x="274274" y="372188"/>
                    <a:pt x="268834" y="372188"/>
                  </a:cubicBezTo>
                  <a:cubicBezTo>
                    <a:pt x="263393" y="372188"/>
                    <a:pt x="263393" y="372188"/>
                    <a:pt x="257953" y="372188"/>
                  </a:cubicBezTo>
                  <a:lnTo>
                    <a:pt x="116500" y="296022"/>
                  </a:lnTo>
                  <a:cubicBezTo>
                    <a:pt x="111060" y="290581"/>
                    <a:pt x="105619" y="285144"/>
                    <a:pt x="111060" y="279703"/>
                  </a:cubicBezTo>
                  <a:cubicBezTo>
                    <a:pt x="113780" y="276983"/>
                    <a:pt x="116500" y="274262"/>
                    <a:pt x="119221" y="272902"/>
                  </a:cubicBezTo>
                  <a:close/>
                  <a:moveTo>
                    <a:pt x="1111156" y="217611"/>
                  </a:moveTo>
                  <a:cubicBezTo>
                    <a:pt x="1113876" y="217611"/>
                    <a:pt x="1116596" y="218971"/>
                    <a:pt x="1119316" y="221691"/>
                  </a:cubicBezTo>
                  <a:cubicBezTo>
                    <a:pt x="1124756" y="227131"/>
                    <a:pt x="1124756" y="232572"/>
                    <a:pt x="1119316" y="238012"/>
                  </a:cubicBezTo>
                  <a:lnTo>
                    <a:pt x="994189" y="346817"/>
                  </a:lnTo>
                  <a:cubicBezTo>
                    <a:pt x="988749" y="346817"/>
                    <a:pt x="983308" y="346817"/>
                    <a:pt x="983308" y="341377"/>
                  </a:cubicBezTo>
                  <a:cubicBezTo>
                    <a:pt x="977868" y="335936"/>
                    <a:pt x="977868" y="330496"/>
                    <a:pt x="983308" y="325056"/>
                  </a:cubicBezTo>
                  <a:lnTo>
                    <a:pt x="1102995" y="221691"/>
                  </a:lnTo>
                  <a:cubicBezTo>
                    <a:pt x="1105715" y="218971"/>
                    <a:pt x="1108435" y="217611"/>
                    <a:pt x="1111156" y="217611"/>
                  </a:cubicBezTo>
                  <a:close/>
                  <a:moveTo>
                    <a:pt x="924828" y="108803"/>
                  </a:moveTo>
                  <a:cubicBezTo>
                    <a:pt x="930271" y="114240"/>
                    <a:pt x="930271" y="119685"/>
                    <a:pt x="930271" y="125122"/>
                  </a:cubicBezTo>
                  <a:lnTo>
                    <a:pt x="837783" y="255698"/>
                  </a:lnTo>
                  <a:cubicBezTo>
                    <a:pt x="837783" y="255698"/>
                    <a:pt x="837783" y="261136"/>
                    <a:pt x="832346" y="261136"/>
                  </a:cubicBezTo>
                  <a:cubicBezTo>
                    <a:pt x="826903" y="261136"/>
                    <a:pt x="826903" y="261136"/>
                    <a:pt x="821466" y="261136"/>
                  </a:cubicBezTo>
                  <a:cubicBezTo>
                    <a:pt x="816023" y="255698"/>
                    <a:pt x="816023" y="250254"/>
                    <a:pt x="816023" y="244817"/>
                  </a:cubicBezTo>
                  <a:lnTo>
                    <a:pt x="908511" y="114240"/>
                  </a:lnTo>
                  <a:cubicBezTo>
                    <a:pt x="913948" y="108803"/>
                    <a:pt x="919391" y="108803"/>
                    <a:pt x="924828" y="108803"/>
                  </a:cubicBezTo>
                  <a:close/>
                  <a:moveTo>
                    <a:pt x="284253" y="108803"/>
                  </a:moveTo>
                  <a:cubicBezTo>
                    <a:pt x="286973" y="108803"/>
                    <a:pt x="289693" y="110163"/>
                    <a:pt x="292413" y="112883"/>
                  </a:cubicBezTo>
                  <a:lnTo>
                    <a:pt x="395778" y="232572"/>
                  </a:lnTo>
                  <a:cubicBezTo>
                    <a:pt x="401218" y="238013"/>
                    <a:pt x="401218" y="248894"/>
                    <a:pt x="390337" y="254334"/>
                  </a:cubicBezTo>
                  <a:cubicBezTo>
                    <a:pt x="384897" y="254334"/>
                    <a:pt x="379457" y="254334"/>
                    <a:pt x="379457" y="248894"/>
                  </a:cubicBezTo>
                  <a:lnTo>
                    <a:pt x="276092" y="129204"/>
                  </a:lnTo>
                  <a:cubicBezTo>
                    <a:pt x="270652" y="123764"/>
                    <a:pt x="270652" y="118324"/>
                    <a:pt x="276092" y="112883"/>
                  </a:cubicBezTo>
                  <a:cubicBezTo>
                    <a:pt x="278813" y="110163"/>
                    <a:pt x="281533" y="108803"/>
                    <a:pt x="284253" y="108803"/>
                  </a:cubicBezTo>
                  <a:close/>
                  <a:moveTo>
                    <a:pt x="707228" y="0"/>
                  </a:moveTo>
                  <a:cubicBezTo>
                    <a:pt x="712669" y="0"/>
                    <a:pt x="718109" y="10880"/>
                    <a:pt x="718109" y="16324"/>
                  </a:cubicBezTo>
                  <a:lnTo>
                    <a:pt x="680026" y="168649"/>
                  </a:lnTo>
                  <a:cubicBezTo>
                    <a:pt x="680026" y="179529"/>
                    <a:pt x="674585" y="179529"/>
                    <a:pt x="669145" y="179529"/>
                  </a:cubicBezTo>
                  <a:cubicBezTo>
                    <a:pt x="669145" y="179529"/>
                    <a:pt x="663704" y="179529"/>
                    <a:pt x="663704" y="179529"/>
                  </a:cubicBezTo>
                  <a:cubicBezTo>
                    <a:pt x="658264" y="179529"/>
                    <a:pt x="652823" y="168649"/>
                    <a:pt x="652823" y="163205"/>
                  </a:cubicBezTo>
                  <a:lnTo>
                    <a:pt x="690907" y="10880"/>
                  </a:lnTo>
                  <a:cubicBezTo>
                    <a:pt x="690907" y="5436"/>
                    <a:pt x="701788" y="0"/>
                    <a:pt x="707228" y="0"/>
                  </a:cubicBezTo>
                  <a:close/>
                  <a:moveTo>
                    <a:pt x="446098" y="0"/>
                  </a:moveTo>
                  <a:cubicBezTo>
                    <a:pt x="451539" y="0"/>
                    <a:pt x="462420" y="0"/>
                    <a:pt x="462420" y="10884"/>
                  </a:cubicBezTo>
                  <a:lnTo>
                    <a:pt x="500503" y="168652"/>
                  </a:lnTo>
                  <a:cubicBezTo>
                    <a:pt x="500503" y="174090"/>
                    <a:pt x="495063" y="184974"/>
                    <a:pt x="489622" y="184974"/>
                  </a:cubicBezTo>
                  <a:cubicBezTo>
                    <a:pt x="484182" y="184974"/>
                    <a:pt x="473301" y="184974"/>
                    <a:pt x="473301" y="174090"/>
                  </a:cubicBezTo>
                  <a:lnTo>
                    <a:pt x="435217" y="16322"/>
                  </a:lnTo>
                  <a:cubicBezTo>
                    <a:pt x="435217" y="10884"/>
                    <a:pt x="435217" y="0"/>
                    <a:pt x="446098" y="0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Shape">
              <a:extLst>
                <a:ext uri="{FF2B5EF4-FFF2-40B4-BE49-F238E27FC236}">
                  <a16:creationId xmlns:a16="http://schemas.microsoft.com/office/drawing/2014/main" id="{44FEE7C0-E891-58B5-756A-AC02836DB123}"/>
                </a:ext>
              </a:extLst>
            </p:cNvPr>
            <p:cNvSpPr/>
            <p:nvPr/>
          </p:nvSpPr>
          <p:spPr>
            <a:xfrm>
              <a:off x="3760621" y="4278217"/>
              <a:ext cx="1120676" cy="93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56" extrusionOk="0">
                  <a:moveTo>
                    <a:pt x="21600" y="93"/>
                  </a:moveTo>
                  <a:cubicBezTo>
                    <a:pt x="1049" y="-1070"/>
                    <a:pt x="0" y="9065"/>
                    <a:pt x="0" y="11475"/>
                  </a:cubicBezTo>
                  <a:cubicBezTo>
                    <a:pt x="629" y="11225"/>
                    <a:pt x="1363" y="10893"/>
                    <a:pt x="1992" y="10644"/>
                  </a:cubicBezTo>
                  <a:cubicBezTo>
                    <a:pt x="3041" y="10145"/>
                    <a:pt x="4194" y="9647"/>
                    <a:pt x="5243" y="9148"/>
                  </a:cubicBezTo>
                  <a:cubicBezTo>
                    <a:pt x="5348" y="8318"/>
                    <a:pt x="5452" y="7404"/>
                    <a:pt x="5557" y="6490"/>
                  </a:cubicBezTo>
                  <a:cubicBezTo>
                    <a:pt x="5557" y="5493"/>
                    <a:pt x="5557" y="4579"/>
                    <a:pt x="5452" y="3582"/>
                  </a:cubicBezTo>
                  <a:cubicBezTo>
                    <a:pt x="5662" y="4496"/>
                    <a:pt x="5767" y="5493"/>
                    <a:pt x="5767" y="6490"/>
                  </a:cubicBezTo>
                  <a:cubicBezTo>
                    <a:pt x="5767" y="7321"/>
                    <a:pt x="5767" y="8068"/>
                    <a:pt x="5767" y="8899"/>
                  </a:cubicBezTo>
                  <a:cubicBezTo>
                    <a:pt x="6291" y="8650"/>
                    <a:pt x="6816" y="8401"/>
                    <a:pt x="7340" y="8152"/>
                  </a:cubicBezTo>
                  <a:cubicBezTo>
                    <a:pt x="7864" y="7902"/>
                    <a:pt x="8388" y="7653"/>
                    <a:pt x="8913" y="7404"/>
                  </a:cubicBezTo>
                  <a:cubicBezTo>
                    <a:pt x="9017" y="6656"/>
                    <a:pt x="9122" y="5908"/>
                    <a:pt x="9122" y="5078"/>
                  </a:cubicBezTo>
                  <a:cubicBezTo>
                    <a:pt x="9122" y="4247"/>
                    <a:pt x="9122" y="3499"/>
                    <a:pt x="9017" y="2668"/>
                  </a:cubicBezTo>
                  <a:cubicBezTo>
                    <a:pt x="9227" y="3416"/>
                    <a:pt x="9227" y="4247"/>
                    <a:pt x="9227" y="5078"/>
                  </a:cubicBezTo>
                  <a:cubicBezTo>
                    <a:pt x="9227" y="5742"/>
                    <a:pt x="9227" y="6490"/>
                    <a:pt x="9227" y="7155"/>
                  </a:cubicBezTo>
                  <a:cubicBezTo>
                    <a:pt x="10276" y="6656"/>
                    <a:pt x="11324" y="6075"/>
                    <a:pt x="12373" y="5493"/>
                  </a:cubicBezTo>
                  <a:cubicBezTo>
                    <a:pt x="12478" y="5410"/>
                    <a:pt x="12583" y="5410"/>
                    <a:pt x="12687" y="5327"/>
                  </a:cubicBezTo>
                  <a:cubicBezTo>
                    <a:pt x="12792" y="4745"/>
                    <a:pt x="12897" y="4164"/>
                    <a:pt x="12897" y="3582"/>
                  </a:cubicBezTo>
                  <a:cubicBezTo>
                    <a:pt x="12897" y="3001"/>
                    <a:pt x="12897" y="2336"/>
                    <a:pt x="12792" y="1755"/>
                  </a:cubicBezTo>
                  <a:cubicBezTo>
                    <a:pt x="12897" y="2336"/>
                    <a:pt x="13002" y="3001"/>
                    <a:pt x="13002" y="3582"/>
                  </a:cubicBezTo>
                  <a:cubicBezTo>
                    <a:pt x="13002" y="4081"/>
                    <a:pt x="13002" y="4662"/>
                    <a:pt x="13002" y="5161"/>
                  </a:cubicBezTo>
                  <a:cubicBezTo>
                    <a:pt x="14470" y="4330"/>
                    <a:pt x="15833" y="3499"/>
                    <a:pt x="17196" y="2585"/>
                  </a:cubicBezTo>
                  <a:cubicBezTo>
                    <a:pt x="15728" y="3665"/>
                    <a:pt x="14155" y="4745"/>
                    <a:pt x="12583" y="5742"/>
                  </a:cubicBezTo>
                  <a:cubicBezTo>
                    <a:pt x="12163" y="5992"/>
                    <a:pt x="11744" y="6241"/>
                    <a:pt x="11324" y="6490"/>
                  </a:cubicBezTo>
                  <a:cubicBezTo>
                    <a:pt x="12163" y="6573"/>
                    <a:pt x="13002" y="6739"/>
                    <a:pt x="13841" y="6905"/>
                  </a:cubicBezTo>
                  <a:cubicBezTo>
                    <a:pt x="14784" y="7072"/>
                    <a:pt x="15833" y="7321"/>
                    <a:pt x="16777" y="7653"/>
                  </a:cubicBezTo>
                  <a:cubicBezTo>
                    <a:pt x="15833" y="7404"/>
                    <a:pt x="14784" y="7238"/>
                    <a:pt x="13841" y="7072"/>
                  </a:cubicBezTo>
                  <a:cubicBezTo>
                    <a:pt x="12897" y="6905"/>
                    <a:pt x="11953" y="6822"/>
                    <a:pt x="11010" y="6739"/>
                  </a:cubicBezTo>
                  <a:cubicBezTo>
                    <a:pt x="9961" y="7321"/>
                    <a:pt x="8913" y="7985"/>
                    <a:pt x="7864" y="8567"/>
                  </a:cubicBezTo>
                  <a:cubicBezTo>
                    <a:pt x="8913" y="8733"/>
                    <a:pt x="9856" y="8899"/>
                    <a:pt x="10905" y="9065"/>
                  </a:cubicBezTo>
                  <a:cubicBezTo>
                    <a:pt x="12058" y="9315"/>
                    <a:pt x="13212" y="9564"/>
                    <a:pt x="14365" y="9979"/>
                  </a:cubicBezTo>
                  <a:cubicBezTo>
                    <a:pt x="13212" y="9647"/>
                    <a:pt x="12058" y="9481"/>
                    <a:pt x="10800" y="9315"/>
                  </a:cubicBezTo>
                  <a:cubicBezTo>
                    <a:pt x="9647" y="9148"/>
                    <a:pt x="8493" y="8982"/>
                    <a:pt x="7340" y="8899"/>
                  </a:cubicBezTo>
                  <a:cubicBezTo>
                    <a:pt x="6291" y="9481"/>
                    <a:pt x="5138" y="10062"/>
                    <a:pt x="4089" y="10644"/>
                  </a:cubicBezTo>
                  <a:cubicBezTo>
                    <a:pt x="4928" y="10727"/>
                    <a:pt x="5872" y="10893"/>
                    <a:pt x="6711" y="11059"/>
                  </a:cubicBezTo>
                  <a:cubicBezTo>
                    <a:pt x="7864" y="11308"/>
                    <a:pt x="9017" y="11558"/>
                    <a:pt x="10171" y="11973"/>
                  </a:cubicBezTo>
                  <a:cubicBezTo>
                    <a:pt x="9017" y="11641"/>
                    <a:pt x="7864" y="11475"/>
                    <a:pt x="6606" y="11308"/>
                  </a:cubicBezTo>
                  <a:cubicBezTo>
                    <a:pt x="5557" y="11142"/>
                    <a:pt x="4509" y="11059"/>
                    <a:pt x="3460" y="10976"/>
                  </a:cubicBezTo>
                  <a:cubicBezTo>
                    <a:pt x="3146" y="11142"/>
                    <a:pt x="2831" y="11308"/>
                    <a:pt x="2621" y="11392"/>
                  </a:cubicBezTo>
                  <a:cubicBezTo>
                    <a:pt x="1992" y="11724"/>
                    <a:pt x="1363" y="12056"/>
                    <a:pt x="734" y="12305"/>
                  </a:cubicBezTo>
                  <a:cubicBezTo>
                    <a:pt x="16357" y="20530"/>
                    <a:pt x="21600" y="93"/>
                    <a:pt x="21600" y="93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0" name="Shape">
              <a:extLst>
                <a:ext uri="{FF2B5EF4-FFF2-40B4-BE49-F238E27FC236}">
                  <a16:creationId xmlns:a16="http://schemas.microsoft.com/office/drawing/2014/main" id="{1763043E-D739-57CD-6CCC-C526203DB5BD}"/>
                </a:ext>
              </a:extLst>
            </p:cNvPr>
            <p:cNvSpPr/>
            <p:nvPr/>
          </p:nvSpPr>
          <p:spPr>
            <a:xfrm>
              <a:off x="3334558" y="3437349"/>
              <a:ext cx="687426" cy="81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65" h="21467" extrusionOk="0">
                  <a:moveTo>
                    <a:pt x="89" y="0"/>
                  </a:moveTo>
                  <a:cubicBezTo>
                    <a:pt x="-1048" y="20456"/>
                    <a:pt x="9070" y="21600"/>
                    <a:pt x="11457" y="21457"/>
                  </a:cubicBezTo>
                  <a:cubicBezTo>
                    <a:pt x="11230" y="20742"/>
                    <a:pt x="10889" y="20170"/>
                    <a:pt x="10661" y="19454"/>
                  </a:cubicBezTo>
                  <a:cubicBezTo>
                    <a:pt x="10207" y="18310"/>
                    <a:pt x="9638" y="17309"/>
                    <a:pt x="9184" y="16164"/>
                  </a:cubicBezTo>
                  <a:cubicBezTo>
                    <a:pt x="8274" y="16021"/>
                    <a:pt x="7478" y="15878"/>
                    <a:pt x="6569" y="15878"/>
                  </a:cubicBezTo>
                  <a:cubicBezTo>
                    <a:pt x="5659" y="15878"/>
                    <a:pt x="4636" y="15878"/>
                    <a:pt x="3727" y="16021"/>
                  </a:cubicBezTo>
                  <a:cubicBezTo>
                    <a:pt x="4636" y="15878"/>
                    <a:pt x="5659" y="15735"/>
                    <a:pt x="6569" y="15735"/>
                  </a:cubicBezTo>
                  <a:cubicBezTo>
                    <a:pt x="7365" y="15735"/>
                    <a:pt x="8160" y="15735"/>
                    <a:pt x="8956" y="15735"/>
                  </a:cubicBezTo>
                  <a:cubicBezTo>
                    <a:pt x="8729" y="15163"/>
                    <a:pt x="8501" y="14734"/>
                    <a:pt x="8274" y="14162"/>
                  </a:cubicBezTo>
                  <a:cubicBezTo>
                    <a:pt x="8047" y="13589"/>
                    <a:pt x="7819" y="13160"/>
                    <a:pt x="7478" y="12588"/>
                  </a:cubicBezTo>
                  <a:cubicBezTo>
                    <a:pt x="6683" y="12445"/>
                    <a:pt x="6000" y="12445"/>
                    <a:pt x="5205" y="12302"/>
                  </a:cubicBezTo>
                  <a:cubicBezTo>
                    <a:pt x="4409" y="12302"/>
                    <a:pt x="3613" y="12302"/>
                    <a:pt x="2817" y="12445"/>
                  </a:cubicBezTo>
                  <a:cubicBezTo>
                    <a:pt x="3613" y="12302"/>
                    <a:pt x="4409" y="12159"/>
                    <a:pt x="5205" y="12159"/>
                  </a:cubicBezTo>
                  <a:cubicBezTo>
                    <a:pt x="5887" y="12159"/>
                    <a:pt x="6569" y="12159"/>
                    <a:pt x="7251" y="12159"/>
                  </a:cubicBezTo>
                  <a:cubicBezTo>
                    <a:pt x="6683" y="11158"/>
                    <a:pt x="6114" y="10013"/>
                    <a:pt x="5546" y="9012"/>
                  </a:cubicBezTo>
                  <a:cubicBezTo>
                    <a:pt x="5432" y="8869"/>
                    <a:pt x="5432" y="8869"/>
                    <a:pt x="5318" y="8726"/>
                  </a:cubicBezTo>
                  <a:cubicBezTo>
                    <a:pt x="4750" y="8583"/>
                    <a:pt x="4181" y="8583"/>
                    <a:pt x="3613" y="8583"/>
                  </a:cubicBezTo>
                  <a:cubicBezTo>
                    <a:pt x="3045" y="8583"/>
                    <a:pt x="2363" y="8583"/>
                    <a:pt x="1794" y="8583"/>
                  </a:cubicBezTo>
                  <a:cubicBezTo>
                    <a:pt x="2363" y="8440"/>
                    <a:pt x="3045" y="8440"/>
                    <a:pt x="3613" y="8440"/>
                  </a:cubicBezTo>
                  <a:cubicBezTo>
                    <a:pt x="4181" y="8440"/>
                    <a:pt x="4636" y="8440"/>
                    <a:pt x="5205" y="8440"/>
                  </a:cubicBezTo>
                  <a:cubicBezTo>
                    <a:pt x="4409" y="7009"/>
                    <a:pt x="3499" y="5579"/>
                    <a:pt x="2704" y="4291"/>
                  </a:cubicBezTo>
                  <a:cubicBezTo>
                    <a:pt x="3840" y="5722"/>
                    <a:pt x="4864" y="7295"/>
                    <a:pt x="5887" y="8869"/>
                  </a:cubicBezTo>
                  <a:cubicBezTo>
                    <a:pt x="6114" y="9298"/>
                    <a:pt x="6455" y="9727"/>
                    <a:pt x="6683" y="10156"/>
                  </a:cubicBezTo>
                  <a:cubicBezTo>
                    <a:pt x="6796" y="9298"/>
                    <a:pt x="6910" y="8440"/>
                    <a:pt x="7137" y="7725"/>
                  </a:cubicBezTo>
                  <a:cubicBezTo>
                    <a:pt x="7365" y="6723"/>
                    <a:pt x="7592" y="5722"/>
                    <a:pt x="7819" y="4864"/>
                  </a:cubicBezTo>
                  <a:cubicBezTo>
                    <a:pt x="7592" y="5865"/>
                    <a:pt x="7365" y="6866"/>
                    <a:pt x="7251" y="7868"/>
                  </a:cubicBezTo>
                  <a:cubicBezTo>
                    <a:pt x="7137" y="8869"/>
                    <a:pt x="7024" y="9727"/>
                    <a:pt x="6910" y="10729"/>
                  </a:cubicBezTo>
                  <a:cubicBezTo>
                    <a:pt x="7478" y="11730"/>
                    <a:pt x="8160" y="12731"/>
                    <a:pt x="8729" y="13876"/>
                  </a:cubicBezTo>
                  <a:cubicBezTo>
                    <a:pt x="8843" y="12874"/>
                    <a:pt x="9070" y="11873"/>
                    <a:pt x="9184" y="10872"/>
                  </a:cubicBezTo>
                  <a:cubicBezTo>
                    <a:pt x="9411" y="9727"/>
                    <a:pt x="9752" y="8583"/>
                    <a:pt x="10093" y="7438"/>
                  </a:cubicBezTo>
                  <a:cubicBezTo>
                    <a:pt x="9752" y="8583"/>
                    <a:pt x="9525" y="9727"/>
                    <a:pt x="9411" y="11015"/>
                  </a:cubicBezTo>
                  <a:cubicBezTo>
                    <a:pt x="9297" y="12159"/>
                    <a:pt x="9070" y="13303"/>
                    <a:pt x="9070" y="14448"/>
                  </a:cubicBezTo>
                  <a:cubicBezTo>
                    <a:pt x="9638" y="15449"/>
                    <a:pt x="10207" y="16593"/>
                    <a:pt x="10775" y="17738"/>
                  </a:cubicBezTo>
                  <a:cubicBezTo>
                    <a:pt x="10889" y="16879"/>
                    <a:pt x="11003" y="16021"/>
                    <a:pt x="11230" y="15163"/>
                  </a:cubicBezTo>
                  <a:cubicBezTo>
                    <a:pt x="11457" y="14019"/>
                    <a:pt x="11798" y="12874"/>
                    <a:pt x="12139" y="11730"/>
                  </a:cubicBezTo>
                  <a:cubicBezTo>
                    <a:pt x="11798" y="12874"/>
                    <a:pt x="11571" y="14019"/>
                    <a:pt x="11457" y="15306"/>
                  </a:cubicBezTo>
                  <a:cubicBezTo>
                    <a:pt x="11344" y="16307"/>
                    <a:pt x="11230" y="17309"/>
                    <a:pt x="11116" y="18453"/>
                  </a:cubicBezTo>
                  <a:cubicBezTo>
                    <a:pt x="11230" y="18739"/>
                    <a:pt x="11457" y="19025"/>
                    <a:pt x="11571" y="19311"/>
                  </a:cubicBezTo>
                  <a:cubicBezTo>
                    <a:pt x="11912" y="19883"/>
                    <a:pt x="12139" y="20599"/>
                    <a:pt x="12480" y="21171"/>
                  </a:cubicBezTo>
                  <a:cubicBezTo>
                    <a:pt x="20552" y="515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455CD0D-9E29-2F91-5BB4-76D2C2C813CF}"/>
              </a:ext>
            </a:extLst>
          </p:cNvPr>
          <p:cNvGrpSpPr/>
          <p:nvPr/>
        </p:nvGrpSpPr>
        <p:grpSpPr>
          <a:xfrm>
            <a:off x="193610" y="1031323"/>
            <a:ext cx="3632673" cy="1511417"/>
            <a:chOff x="8172928" y="805995"/>
            <a:chExt cx="3971507" cy="1914900"/>
          </a:xfrm>
        </p:grpSpPr>
        <p:grpSp>
          <p:nvGrpSpPr>
            <p:cNvPr id="4" name="Графика 1">
              <a:extLst>
                <a:ext uri="{FF2B5EF4-FFF2-40B4-BE49-F238E27FC236}">
                  <a16:creationId xmlns:a16="http://schemas.microsoft.com/office/drawing/2014/main" id="{C24EEDD0-1B3B-F46F-4DDA-BB9FA3D0A422}"/>
                </a:ext>
              </a:extLst>
            </p:cNvPr>
            <p:cNvGrpSpPr/>
            <p:nvPr/>
          </p:nvGrpSpPr>
          <p:grpSpPr>
            <a:xfrm rot="10800000">
              <a:off x="8172928" y="805995"/>
              <a:ext cx="3935279" cy="1914900"/>
              <a:chOff x="9347332" y="6403940"/>
              <a:chExt cx="6731616" cy="3011737"/>
            </a:xfrm>
          </p:grpSpPr>
          <p:sp>
            <p:nvSpPr>
              <p:cNvPr id="6" name="Свободна форма: фигура 754">
                <a:extLst>
                  <a:ext uri="{FF2B5EF4-FFF2-40B4-BE49-F238E27FC236}">
                    <a16:creationId xmlns:a16="http://schemas.microsoft.com/office/drawing/2014/main" id="{7EAE34D9-DBBC-BF63-4CD5-68C89E795C93}"/>
                  </a:ext>
                </a:extLst>
              </p:cNvPr>
              <p:cNvSpPr/>
              <p:nvPr/>
            </p:nvSpPr>
            <p:spPr>
              <a:xfrm>
                <a:off x="10062118" y="7574390"/>
                <a:ext cx="5979914" cy="1737467"/>
              </a:xfrm>
              <a:custGeom>
                <a:avLst/>
                <a:gdLst>
                  <a:gd name="connsiteX0" fmla="*/ 0 w 4383116"/>
                  <a:gd name="connsiteY0" fmla="*/ 0 h 3190237"/>
                  <a:gd name="connsiteX1" fmla="*/ 4383117 w 4383116"/>
                  <a:gd name="connsiteY1" fmla="*/ 0 h 3190237"/>
                  <a:gd name="connsiteX2" fmla="*/ 4383117 w 4383116"/>
                  <a:gd name="connsiteY2" fmla="*/ 3190239 h 3190237"/>
                  <a:gd name="connsiteX3" fmla="*/ 0 w 4383116"/>
                  <a:gd name="connsiteY3" fmla="*/ 3190239 h 319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3116" h="3190237">
                    <a:moveTo>
                      <a:pt x="0" y="0"/>
                    </a:moveTo>
                    <a:lnTo>
                      <a:pt x="4383117" y="0"/>
                    </a:lnTo>
                    <a:lnTo>
                      <a:pt x="4383117" y="3190239"/>
                    </a:lnTo>
                    <a:lnTo>
                      <a:pt x="0" y="3190239"/>
                    </a:lnTo>
                    <a:close/>
                  </a:path>
                </a:pathLst>
              </a:custGeom>
              <a:noFill/>
              <a:ln w="8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7" name="Свободна форма: фигура 755">
                <a:extLst>
                  <a:ext uri="{FF2B5EF4-FFF2-40B4-BE49-F238E27FC236}">
                    <a16:creationId xmlns:a16="http://schemas.microsoft.com/office/drawing/2014/main" id="{1A9D5A82-19BB-6ACE-CC3F-75624BB62D15}"/>
                  </a:ext>
                </a:extLst>
              </p:cNvPr>
              <p:cNvSpPr/>
              <p:nvPr/>
            </p:nvSpPr>
            <p:spPr>
              <a:xfrm>
                <a:off x="9347332" y="6403940"/>
                <a:ext cx="6731616" cy="3011737"/>
              </a:xfrm>
              <a:custGeom>
                <a:avLst/>
                <a:gdLst>
                  <a:gd name="connsiteX0" fmla="*/ 4420028 w 4420027"/>
                  <a:gd name="connsiteY0" fmla="*/ 3227149 h 3227148"/>
                  <a:gd name="connsiteX1" fmla="*/ 0 w 4420027"/>
                  <a:gd name="connsiteY1" fmla="*/ 3227149 h 3227148"/>
                  <a:gd name="connsiteX2" fmla="*/ 0 w 4420027"/>
                  <a:gd name="connsiteY2" fmla="*/ 0 h 3227148"/>
                  <a:gd name="connsiteX3" fmla="*/ 4420028 w 4420027"/>
                  <a:gd name="connsiteY3" fmla="*/ 0 h 3227148"/>
                  <a:gd name="connsiteX4" fmla="*/ 4420028 w 4420027"/>
                  <a:gd name="connsiteY4" fmla="*/ 3227149 h 3227148"/>
                  <a:gd name="connsiteX5" fmla="*/ 37749 w 4420027"/>
                  <a:gd name="connsiteY5" fmla="*/ 3190238 h 3227148"/>
                  <a:gd name="connsiteX6" fmla="*/ 4383956 w 4420027"/>
                  <a:gd name="connsiteY6" fmla="*/ 3190238 h 3227148"/>
                  <a:gd name="connsiteX7" fmla="*/ 4383956 w 4420027"/>
                  <a:gd name="connsiteY7" fmla="*/ 36911 h 3227148"/>
                  <a:gd name="connsiteX8" fmla="*/ 37749 w 4420027"/>
                  <a:gd name="connsiteY8" fmla="*/ 36911 h 3227148"/>
                  <a:gd name="connsiteX9" fmla="*/ 37749 w 4420027"/>
                  <a:gd name="connsiteY9" fmla="*/ 3190238 h 322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20027" h="3227148">
                    <a:moveTo>
                      <a:pt x="4420028" y="3227149"/>
                    </a:moveTo>
                    <a:lnTo>
                      <a:pt x="0" y="3227149"/>
                    </a:lnTo>
                    <a:lnTo>
                      <a:pt x="0" y="0"/>
                    </a:lnTo>
                    <a:lnTo>
                      <a:pt x="4420028" y="0"/>
                    </a:lnTo>
                    <a:lnTo>
                      <a:pt x="4420028" y="3227149"/>
                    </a:lnTo>
                    <a:close/>
                    <a:moveTo>
                      <a:pt x="37749" y="3190238"/>
                    </a:moveTo>
                    <a:lnTo>
                      <a:pt x="4383956" y="3190238"/>
                    </a:lnTo>
                    <a:lnTo>
                      <a:pt x="4383956" y="36911"/>
                    </a:lnTo>
                    <a:lnTo>
                      <a:pt x="37749" y="36911"/>
                    </a:lnTo>
                    <a:lnTo>
                      <a:pt x="37749" y="3190238"/>
                    </a:lnTo>
                    <a:close/>
                  </a:path>
                </a:pathLst>
              </a:custGeom>
              <a:solidFill>
                <a:schemeClr val="accent4"/>
              </a:solidFill>
              <a:ln w="8384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</p:grpSp>
        <p:sp>
          <p:nvSpPr>
            <p:cNvPr id="5" name="Zástupný obsah 4">
              <a:extLst>
                <a:ext uri="{FF2B5EF4-FFF2-40B4-BE49-F238E27FC236}">
                  <a16:creationId xmlns:a16="http://schemas.microsoft.com/office/drawing/2014/main" id="{45DAC67B-4E68-EC1C-E33D-E9FA12F14099}"/>
                </a:ext>
              </a:extLst>
            </p:cNvPr>
            <p:cNvSpPr txBox="1">
              <a:spLocks/>
            </p:cNvSpPr>
            <p:nvPr/>
          </p:nvSpPr>
          <p:spPr>
            <a:xfrm>
              <a:off x="8240227" y="1126512"/>
              <a:ext cx="3904208" cy="124136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cs-CZ" sz="2000" b="1" dirty="0">
                  <a:solidFill>
                    <a:schemeClr val="accent4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Rok 2027</a:t>
              </a:r>
            </a:p>
            <a:p>
              <a:pPr>
                <a:spcBef>
                  <a:spcPts val="0"/>
                </a:spcBef>
              </a:pPr>
              <a:r>
                <a:rPr lang="cs-CZ" sz="1600" dirty="0"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EnMS</a:t>
              </a:r>
            </a:p>
            <a:p>
              <a:pPr>
                <a:spcBef>
                  <a:spcPts val="0"/>
                </a:spcBef>
              </a:pPr>
              <a:r>
                <a:rPr lang="cs-CZ" sz="1600" dirty="0"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Výměna 1 400 ks výbojek (11%)</a:t>
              </a:r>
            </a:p>
            <a:p>
              <a:pPr marL="0" indent="0" algn="ctr">
                <a:buNone/>
              </a:pPr>
              <a:endParaRPr lang="cs-CZ" sz="1100" dirty="0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C44530E-95F6-A869-3D87-DEB9F52A1FC1}"/>
              </a:ext>
            </a:extLst>
          </p:cNvPr>
          <p:cNvGrpSpPr/>
          <p:nvPr/>
        </p:nvGrpSpPr>
        <p:grpSpPr>
          <a:xfrm>
            <a:off x="64788" y="2417996"/>
            <a:ext cx="1438150" cy="106740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B45B6E87-7944-2FE9-C182-2C64F1FB1C52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9,4 %</a:t>
              </a:r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6DF46482-AAFA-2190-25AA-D043B4ADBAD6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3C14C35A-0E82-CD1F-140A-3768DEC59582}"/>
              </a:ext>
            </a:extLst>
          </p:cNvPr>
          <p:cNvGrpSpPr/>
          <p:nvPr/>
        </p:nvGrpSpPr>
        <p:grpSpPr>
          <a:xfrm>
            <a:off x="3703188" y="2452155"/>
            <a:ext cx="1438150" cy="106740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F200BBCA-0CC6-A822-D357-A6F608DE9042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43 %</a:t>
              </a:r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138B2984-ECBE-35F7-C194-86C4768D54B5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CBD382C-6790-0E04-B875-A02E791F138F}"/>
              </a:ext>
            </a:extLst>
          </p:cNvPr>
          <p:cNvGrpSpPr/>
          <p:nvPr/>
        </p:nvGrpSpPr>
        <p:grpSpPr>
          <a:xfrm>
            <a:off x="7660263" y="2469137"/>
            <a:ext cx="1438150" cy="106740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667FD2A0-7EE6-39C2-939D-5CF3265C2D89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2400" dirty="0">
                  <a:solidFill>
                    <a:schemeClr val="bg1"/>
                  </a:solidFill>
                </a:rPr>
                <a:t>59 %</a:t>
              </a: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B87A6A4D-6272-9FC3-116E-06C97600CDAE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793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546C7C-E37D-4B62-9192-B424FD4D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12</a:t>
            </a:fld>
            <a:endParaRPr lang="cs-CZ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A68457-7888-493E-91FC-590327FC4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7"/>
          <a:stretch/>
        </p:blipFill>
        <p:spPr>
          <a:xfrm>
            <a:off x="611240" y="3691759"/>
            <a:ext cx="5012660" cy="227220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6FD2FE7-E4F7-4FE4-A3AC-4F43C0BDE058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MHD - NÁVRHY</a:t>
            </a:r>
          </a:p>
        </p:txBody>
      </p:sp>
      <p:pic>
        <p:nvPicPr>
          <p:cNvPr id="12" name="Graphic 36" descr="Elektromobil se souvislou výplní">
            <a:extLst>
              <a:ext uri="{FF2B5EF4-FFF2-40B4-BE49-F238E27FC236}">
                <a16:creationId xmlns:a16="http://schemas.microsoft.com/office/drawing/2014/main" id="{F1C49E9A-C605-49A7-93B6-F36012E37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969" y="-15564"/>
            <a:ext cx="756953" cy="756953"/>
          </a:xfrm>
          <a:prstGeom prst="rect">
            <a:avLst/>
          </a:prstGeom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7FF3B47-AEAF-3C13-7EF5-C3020EBC2E3B}"/>
              </a:ext>
            </a:extLst>
          </p:cNvPr>
          <p:cNvSpPr txBox="1"/>
          <p:nvPr/>
        </p:nvSpPr>
        <p:spPr>
          <a:xfrm>
            <a:off x="84969" y="908676"/>
            <a:ext cx="57082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b="1" kern="100" dirty="0">
                <a:solidFill>
                  <a:srgbClr val="FFC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</a:t>
            </a:r>
            <a:r>
              <a:rPr lang="cs-CZ" sz="1600" b="1" kern="100" dirty="0">
                <a:solidFill>
                  <a:srgbClr val="FFC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ok 2027 </a:t>
            </a:r>
          </a:p>
          <a:p>
            <a:pPr algn="ctr"/>
            <a:endParaRPr lang="cs-CZ" sz="1600" b="1" kern="1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600" b="1" kern="1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Rozšíření vozového parku</a:t>
            </a:r>
          </a:p>
          <a:p>
            <a:pPr marL="285750" indent="-285750" algn="ctr">
              <a:buFontTx/>
              <a:buChar char="-"/>
            </a:pPr>
            <a:r>
              <a:rPr lang="cs-CZ" sz="1600" b="1" kern="100" dirty="0">
                <a:solidFill>
                  <a:schemeClr val="accent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 ks</a:t>
            </a:r>
            <a:r>
              <a:rPr lang="cs-CZ" sz="16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- navýšení nájezdu km o </a:t>
            </a:r>
            <a:r>
              <a:rPr lang="cs-CZ" sz="1600" b="1" kern="100" dirty="0">
                <a:solidFill>
                  <a:schemeClr val="accent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3,3 %</a:t>
            </a:r>
            <a:endParaRPr lang="cs-CZ" sz="1600" kern="100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1600" b="1" kern="1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600" b="1" kern="1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Nahrazení části vozového parku</a:t>
            </a:r>
          </a:p>
          <a:p>
            <a:pPr marL="285750" indent="-285750" algn="ctr">
              <a:buFontTx/>
              <a:buChar char="-"/>
            </a:pPr>
            <a:r>
              <a:rPr lang="cs-CZ" sz="1600" b="1" kern="100" dirty="0">
                <a:solidFill>
                  <a:schemeClr val="accent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 nové ks</a:t>
            </a:r>
            <a:r>
              <a:rPr lang="cs-CZ" sz="16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- navýšení nájezdu km z EE o </a:t>
            </a:r>
            <a:r>
              <a:rPr lang="cs-CZ" sz="1600" b="1" kern="100" dirty="0">
                <a:solidFill>
                  <a:schemeClr val="accent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10 %</a:t>
            </a:r>
            <a:endParaRPr lang="cs-CZ" sz="1600" b="1" kern="100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1600" b="1" kern="1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600" b="1" kern="1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Přebytky z FVE</a:t>
            </a:r>
          </a:p>
          <a:p>
            <a:pPr algn="ctr"/>
            <a:r>
              <a:rPr lang="cs-CZ" sz="16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Pokrytí cca </a:t>
            </a:r>
            <a:r>
              <a:rPr lang="cs-CZ" sz="1600" b="1" kern="100" dirty="0">
                <a:solidFill>
                  <a:schemeClr val="accent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10 %</a:t>
            </a:r>
            <a:r>
              <a:rPr lang="cs-CZ" sz="1600" kern="100" dirty="0">
                <a:solidFill>
                  <a:schemeClr val="accent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spotřeby elektrobusů</a:t>
            </a:r>
            <a:endParaRPr lang="cs-CZ" sz="1600" dirty="0">
              <a:solidFill>
                <a:srgbClr val="C55A1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3029B3-0865-A4C7-35B3-801E7A5890E6}"/>
              </a:ext>
            </a:extLst>
          </p:cNvPr>
          <p:cNvSpPr txBox="1"/>
          <p:nvPr/>
        </p:nvSpPr>
        <p:spPr>
          <a:xfrm>
            <a:off x="5917096" y="954729"/>
            <a:ext cx="570828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700" b="1" kern="100" dirty="0">
                <a:solidFill>
                  <a:srgbClr val="92D05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</a:t>
            </a:r>
            <a:r>
              <a:rPr lang="cs-CZ" sz="1700" b="1" kern="1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ok 2030</a:t>
            </a:r>
          </a:p>
          <a:p>
            <a:pPr algn="ctr"/>
            <a:endParaRPr lang="cs-CZ" sz="1700" b="1" kern="100" dirty="0">
              <a:solidFill>
                <a:srgbClr val="00B050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700" b="1" kern="100" dirty="0">
                <a:solidFill>
                  <a:srgbClr val="00B05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Rozšíření vozového parku</a:t>
            </a:r>
          </a:p>
          <a:p>
            <a:pPr marL="285750" indent="-285750" algn="ctr">
              <a:buFontTx/>
              <a:buChar char="-"/>
            </a:pPr>
            <a:r>
              <a:rPr lang="cs-CZ" sz="1700" b="1" kern="100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 ks</a:t>
            </a:r>
            <a:r>
              <a:rPr lang="cs-CZ" sz="1700" kern="100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7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navýšení nájezdu km o </a:t>
            </a:r>
            <a:r>
              <a:rPr lang="cs-CZ" sz="1700" b="1" kern="100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9,1 %</a:t>
            </a:r>
            <a:endParaRPr lang="cs-CZ" sz="1700" kern="100" dirty="0">
              <a:solidFill>
                <a:srgbClr val="92D05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1700" b="1" kern="100" dirty="0">
              <a:solidFill>
                <a:srgbClr val="00B050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700" b="1" kern="100" dirty="0">
                <a:solidFill>
                  <a:srgbClr val="00B05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Nahrazení části vozového parku</a:t>
            </a:r>
          </a:p>
          <a:p>
            <a:pPr marL="285750" indent="-285750" algn="ctr">
              <a:buFontTx/>
              <a:buChar char="-"/>
            </a:pPr>
            <a:r>
              <a:rPr lang="cs-CZ" sz="1700" b="1" kern="100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17 nových ks</a:t>
            </a:r>
            <a:r>
              <a:rPr lang="cs-CZ" sz="1700" kern="100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7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navýšení nájezdu km z EE o </a:t>
            </a:r>
            <a:r>
              <a:rPr lang="cs-CZ" sz="1700" b="1" kern="100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30 %</a:t>
            </a:r>
          </a:p>
          <a:p>
            <a:pPr algn="ctr"/>
            <a:endParaRPr lang="cs-CZ" sz="1700" b="1" kern="100" dirty="0">
              <a:solidFill>
                <a:srgbClr val="00B05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700" b="1" kern="100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Přebytky z FVE</a:t>
            </a:r>
          </a:p>
          <a:p>
            <a:pPr algn="ctr"/>
            <a:r>
              <a:rPr lang="cs-CZ" sz="17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Pokrytí cca </a:t>
            </a:r>
            <a:r>
              <a:rPr lang="cs-CZ" sz="1700" b="1" kern="100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30 %</a:t>
            </a:r>
            <a:r>
              <a:rPr lang="cs-CZ" sz="1700" kern="100" dirty="0">
                <a:solidFill>
                  <a:schemeClr val="accent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7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spotřeby elektrobusů</a:t>
            </a:r>
            <a:endParaRPr lang="cs-CZ" sz="1700" dirty="0">
              <a:solidFill>
                <a:srgbClr val="C55A1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D0B16D4-2742-28B6-8F68-291F20E63CE2}"/>
              </a:ext>
            </a:extLst>
          </p:cNvPr>
          <p:cNvSpPr txBox="1"/>
          <p:nvPr/>
        </p:nvSpPr>
        <p:spPr>
          <a:xfrm>
            <a:off x="5917096" y="3909526"/>
            <a:ext cx="570828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700" b="1" kern="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</a:t>
            </a:r>
            <a:r>
              <a:rPr lang="cs-CZ" sz="17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ok 2050</a:t>
            </a:r>
          </a:p>
          <a:p>
            <a:pPr algn="ctr"/>
            <a:r>
              <a:rPr lang="cs-CZ" sz="1700" b="1" kern="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Rozšíření vozového parku</a:t>
            </a:r>
          </a:p>
          <a:p>
            <a:pPr marL="285750" indent="-285750" algn="ctr">
              <a:buFontTx/>
              <a:buChar char="-"/>
            </a:pPr>
            <a:r>
              <a:rPr lang="cs-CZ" sz="1700" b="1" kern="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24 ks</a:t>
            </a:r>
            <a:r>
              <a:rPr lang="cs-CZ" sz="1700" kern="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7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navýšení nájezdu km o </a:t>
            </a:r>
            <a:r>
              <a:rPr lang="cs-CZ" sz="1700" b="1" kern="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27 %</a:t>
            </a:r>
            <a:endParaRPr lang="cs-CZ" sz="1700" kern="1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1700" b="1" kern="1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700" b="1" kern="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Nahrazení části vozového parku</a:t>
            </a:r>
          </a:p>
          <a:p>
            <a:pPr marL="285750" indent="-285750" algn="ctr">
              <a:buFontTx/>
              <a:buChar char="-"/>
            </a:pPr>
            <a:r>
              <a:rPr lang="cs-CZ" sz="1700" b="1" kern="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30 nových ks</a:t>
            </a:r>
            <a:r>
              <a:rPr lang="cs-CZ" sz="1700" kern="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7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navýšení nájezdu km z EE o </a:t>
            </a:r>
            <a:r>
              <a:rPr lang="cs-CZ" sz="1700" b="1" kern="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50 %</a:t>
            </a:r>
          </a:p>
          <a:p>
            <a:pPr algn="ctr"/>
            <a:endParaRPr lang="cs-CZ" sz="1700" b="1" kern="1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700" b="1" kern="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Přebytky z FVE</a:t>
            </a:r>
          </a:p>
          <a:p>
            <a:pPr algn="ctr"/>
            <a:r>
              <a:rPr lang="cs-CZ" sz="17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Pokrytí cca </a:t>
            </a:r>
            <a:r>
              <a:rPr lang="cs-CZ" sz="1700" b="1" kern="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50 %</a:t>
            </a:r>
            <a:r>
              <a:rPr lang="cs-CZ" sz="1700" kern="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700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spotřeby elektrobusů</a:t>
            </a:r>
            <a:endParaRPr lang="cs-CZ" sz="1700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4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F8094-6815-4490-2250-39D71EF44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adpis 1">
            <a:extLst>
              <a:ext uri="{FF2B5EF4-FFF2-40B4-BE49-F238E27FC236}">
                <a16:creationId xmlns:a16="http://schemas.microsoft.com/office/drawing/2014/main" id="{629F4D6A-DFC7-A0D0-997F-DE9086F7256D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MODROZELENÁ OPATŘENÍ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65EE74EF-23DC-5F47-1BCB-05AFEDA1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13</a:t>
            </a:fld>
            <a:endParaRPr lang="cs-CZ">
              <a:solidFill>
                <a:schemeClr val="bg1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888B58C-28FA-31FB-3AA9-A639F5D8B9FC}"/>
              </a:ext>
            </a:extLst>
          </p:cNvPr>
          <p:cNvGrpSpPr/>
          <p:nvPr/>
        </p:nvGrpSpPr>
        <p:grpSpPr>
          <a:xfrm>
            <a:off x="3275235" y="1373049"/>
            <a:ext cx="5590730" cy="3365663"/>
            <a:chOff x="3275235" y="1373049"/>
            <a:chExt cx="5590730" cy="3365663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16715FD9-C551-05A2-5B62-BF52BF2DEEB3}"/>
                </a:ext>
              </a:extLst>
            </p:cNvPr>
            <p:cNvSpPr/>
            <p:nvPr/>
          </p:nvSpPr>
          <p:spPr>
            <a:xfrm>
              <a:off x="6123410" y="3274226"/>
              <a:ext cx="2742555" cy="146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2" extrusionOk="0">
                  <a:moveTo>
                    <a:pt x="12438" y="0"/>
                  </a:moveTo>
                  <a:cubicBezTo>
                    <a:pt x="12397" y="0"/>
                    <a:pt x="12353" y="3"/>
                    <a:pt x="12310" y="3"/>
                  </a:cubicBezTo>
                  <a:cubicBezTo>
                    <a:pt x="11706" y="2655"/>
                    <a:pt x="10901" y="5316"/>
                    <a:pt x="9828" y="7777"/>
                  </a:cubicBezTo>
                  <a:cubicBezTo>
                    <a:pt x="7206" y="13790"/>
                    <a:pt x="4406" y="16995"/>
                    <a:pt x="1994" y="16995"/>
                  </a:cubicBezTo>
                  <a:cubicBezTo>
                    <a:pt x="1292" y="16995"/>
                    <a:pt x="622" y="16718"/>
                    <a:pt x="0" y="16164"/>
                  </a:cubicBezTo>
                  <a:cubicBezTo>
                    <a:pt x="1317" y="20493"/>
                    <a:pt x="5057" y="21600"/>
                    <a:pt x="10054" y="19009"/>
                  </a:cubicBezTo>
                  <a:cubicBezTo>
                    <a:pt x="16494" y="15667"/>
                    <a:pt x="20702" y="5693"/>
                    <a:pt x="21600" y="3395"/>
                  </a:cubicBezTo>
                  <a:cubicBezTo>
                    <a:pt x="20572" y="2588"/>
                    <a:pt x="16937" y="0"/>
                    <a:pt x="12438" y="0"/>
                  </a:cubicBezTo>
                  <a:close/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80164CB6-006B-88BD-8119-6811B792ABBE}"/>
                </a:ext>
              </a:extLst>
            </p:cNvPr>
            <p:cNvSpPr/>
            <p:nvPr/>
          </p:nvSpPr>
          <p:spPr>
            <a:xfrm>
              <a:off x="6147361" y="2028809"/>
              <a:ext cx="1680440" cy="240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0697" extrusionOk="0">
                  <a:moveTo>
                    <a:pt x="8231" y="11607"/>
                  </a:moveTo>
                  <a:cubicBezTo>
                    <a:pt x="8212" y="11724"/>
                    <a:pt x="8191" y="11838"/>
                    <a:pt x="8172" y="11953"/>
                  </a:cubicBezTo>
                  <a:cubicBezTo>
                    <a:pt x="8151" y="12071"/>
                    <a:pt x="8129" y="12189"/>
                    <a:pt x="8108" y="12304"/>
                  </a:cubicBezTo>
                  <a:cubicBezTo>
                    <a:pt x="7656" y="14551"/>
                    <a:pt x="6731" y="16415"/>
                    <a:pt x="5372" y="17772"/>
                  </a:cubicBezTo>
                  <a:cubicBezTo>
                    <a:pt x="3952" y="19192"/>
                    <a:pt x="2115" y="20042"/>
                    <a:pt x="0" y="20279"/>
                  </a:cubicBezTo>
                  <a:cubicBezTo>
                    <a:pt x="4082" y="21600"/>
                    <a:pt x="9611" y="19751"/>
                    <a:pt x="14795" y="15238"/>
                  </a:cubicBezTo>
                  <a:cubicBezTo>
                    <a:pt x="16403" y="13839"/>
                    <a:pt x="17629" y="12329"/>
                    <a:pt x="18567" y="10821"/>
                  </a:cubicBezTo>
                  <a:cubicBezTo>
                    <a:pt x="18631" y="10715"/>
                    <a:pt x="18699" y="10608"/>
                    <a:pt x="18760" y="10503"/>
                  </a:cubicBezTo>
                  <a:cubicBezTo>
                    <a:pt x="18822" y="10400"/>
                    <a:pt x="18880" y="10297"/>
                    <a:pt x="18941" y="10195"/>
                  </a:cubicBezTo>
                  <a:cubicBezTo>
                    <a:pt x="21532" y="5656"/>
                    <a:pt x="21600" y="1255"/>
                    <a:pt x="21557" y="0"/>
                  </a:cubicBezTo>
                  <a:cubicBezTo>
                    <a:pt x="19744" y="258"/>
                    <a:pt x="13452" y="1321"/>
                    <a:pt x="7471" y="4275"/>
                  </a:cubicBezTo>
                  <a:cubicBezTo>
                    <a:pt x="8111" y="5990"/>
                    <a:pt x="8492" y="7839"/>
                    <a:pt x="8412" y="9762"/>
                  </a:cubicBezTo>
                  <a:cubicBezTo>
                    <a:pt x="8378" y="10400"/>
                    <a:pt x="8320" y="11015"/>
                    <a:pt x="8231" y="1160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7CF3DF34-3826-AE3F-0B9C-8F9B84FA3C4F}"/>
                </a:ext>
              </a:extLst>
            </p:cNvPr>
            <p:cNvSpPr/>
            <p:nvPr/>
          </p:nvSpPr>
          <p:spPr>
            <a:xfrm>
              <a:off x="5502618" y="1373049"/>
              <a:ext cx="1210295" cy="289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extrusionOk="0">
                  <a:moveTo>
                    <a:pt x="7701" y="11347"/>
                  </a:moveTo>
                  <a:cubicBezTo>
                    <a:pt x="8446" y="11805"/>
                    <a:pt x="9127" y="12257"/>
                    <a:pt x="9744" y="12703"/>
                  </a:cubicBezTo>
                  <a:cubicBezTo>
                    <a:pt x="9863" y="12791"/>
                    <a:pt x="9978" y="12878"/>
                    <a:pt x="10093" y="12964"/>
                  </a:cubicBezTo>
                  <a:cubicBezTo>
                    <a:pt x="10213" y="13054"/>
                    <a:pt x="10332" y="13143"/>
                    <a:pt x="10447" y="13233"/>
                  </a:cubicBezTo>
                  <a:cubicBezTo>
                    <a:pt x="11988" y="14437"/>
                    <a:pt x="13048" y="15589"/>
                    <a:pt x="13593" y="16656"/>
                  </a:cubicBezTo>
                  <a:cubicBezTo>
                    <a:pt x="13644" y="16754"/>
                    <a:pt x="13691" y="16854"/>
                    <a:pt x="13733" y="16951"/>
                  </a:cubicBezTo>
                  <a:cubicBezTo>
                    <a:pt x="13776" y="17057"/>
                    <a:pt x="13822" y="17160"/>
                    <a:pt x="13857" y="17264"/>
                  </a:cubicBezTo>
                  <a:cubicBezTo>
                    <a:pt x="13942" y="17517"/>
                    <a:pt x="13993" y="17763"/>
                    <a:pt x="14014" y="18005"/>
                  </a:cubicBezTo>
                  <a:cubicBezTo>
                    <a:pt x="14142" y="19483"/>
                    <a:pt x="13124" y="20709"/>
                    <a:pt x="11047" y="21600"/>
                  </a:cubicBezTo>
                  <a:cubicBezTo>
                    <a:pt x="13576" y="21403"/>
                    <a:pt x="15781" y="20748"/>
                    <a:pt x="17505" y="19667"/>
                  </a:cubicBezTo>
                  <a:cubicBezTo>
                    <a:pt x="19182" y="18619"/>
                    <a:pt x="20357" y="17189"/>
                    <a:pt x="20987" y="15462"/>
                  </a:cubicBezTo>
                  <a:cubicBezTo>
                    <a:pt x="21025" y="15359"/>
                    <a:pt x="21059" y="15255"/>
                    <a:pt x="21093" y="15149"/>
                  </a:cubicBezTo>
                  <a:cubicBezTo>
                    <a:pt x="21127" y="15049"/>
                    <a:pt x="21157" y="14947"/>
                    <a:pt x="21183" y="14843"/>
                  </a:cubicBezTo>
                  <a:cubicBezTo>
                    <a:pt x="21345" y="14260"/>
                    <a:pt x="21455" y="13646"/>
                    <a:pt x="21498" y="13004"/>
                  </a:cubicBezTo>
                  <a:cubicBezTo>
                    <a:pt x="21600" y="11472"/>
                    <a:pt x="21144" y="9994"/>
                    <a:pt x="20365" y="8614"/>
                  </a:cubicBezTo>
                  <a:cubicBezTo>
                    <a:pt x="20310" y="8516"/>
                    <a:pt x="20255" y="8419"/>
                    <a:pt x="20195" y="8323"/>
                  </a:cubicBezTo>
                  <a:cubicBezTo>
                    <a:pt x="20140" y="8230"/>
                    <a:pt x="20085" y="8138"/>
                    <a:pt x="20025" y="8047"/>
                  </a:cubicBezTo>
                  <a:cubicBezTo>
                    <a:pt x="17420" y="3976"/>
                    <a:pt x="12162" y="864"/>
                    <a:pt x="10596" y="0"/>
                  </a:cubicBezTo>
                  <a:cubicBezTo>
                    <a:pt x="8876" y="802"/>
                    <a:pt x="3116" y="3699"/>
                    <a:pt x="0" y="7818"/>
                  </a:cubicBezTo>
                  <a:cubicBezTo>
                    <a:pt x="2793" y="8802"/>
                    <a:pt x="5462" y="9971"/>
                    <a:pt x="7701" y="11347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8BDAFABF-2006-91D6-B930-85C0F1380D48}"/>
                </a:ext>
              </a:extLst>
            </p:cNvPr>
            <p:cNvSpPr/>
            <p:nvPr/>
          </p:nvSpPr>
          <p:spPr>
            <a:xfrm>
              <a:off x="4353000" y="1909059"/>
              <a:ext cx="1875526" cy="233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extrusionOk="0">
                  <a:moveTo>
                    <a:pt x="12444" y="5408"/>
                  </a:moveTo>
                  <a:cubicBezTo>
                    <a:pt x="12333" y="5333"/>
                    <a:pt x="12220" y="5257"/>
                    <a:pt x="12109" y="5182"/>
                  </a:cubicBezTo>
                  <a:cubicBezTo>
                    <a:pt x="7168" y="1894"/>
                    <a:pt x="1714" y="386"/>
                    <a:pt x="144" y="0"/>
                  </a:cubicBezTo>
                  <a:cubicBezTo>
                    <a:pt x="-26" y="1324"/>
                    <a:pt x="-409" y="5970"/>
                    <a:pt x="1619" y="11036"/>
                  </a:cubicBezTo>
                  <a:cubicBezTo>
                    <a:pt x="3998" y="11214"/>
                    <a:pt x="6483" y="11629"/>
                    <a:pt x="8916" y="12412"/>
                  </a:cubicBezTo>
                  <a:cubicBezTo>
                    <a:pt x="9633" y="12642"/>
                    <a:pt x="10318" y="12886"/>
                    <a:pt x="10974" y="13139"/>
                  </a:cubicBezTo>
                  <a:cubicBezTo>
                    <a:pt x="11114" y="13192"/>
                    <a:pt x="11251" y="13248"/>
                    <a:pt x="11389" y="13303"/>
                  </a:cubicBezTo>
                  <a:cubicBezTo>
                    <a:pt x="11529" y="13361"/>
                    <a:pt x="11672" y="13417"/>
                    <a:pt x="11810" y="13474"/>
                  </a:cubicBezTo>
                  <a:cubicBezTo>
                    <a:pt x="13639" y="14242"/>
                    <a:pt x="15176" y="15098"/>
                    <a:pt x="16379" y="16019"/>
                  </a:cubicBezTo>
                  <a:cubicBezTo>
                    <a:pt x="16492" y="16105"/>
                    <a:pt x="16600" y="16192"/>
                    <a:pt x="16708" y="16278"/>
                  </a:cubicBezTo>
                  <a:cubicBezTo>
                    <a:pt x="16827" y="16376"/>
                    <a:pt x="16940" y="16473"/>
                    <a:pt x="17051" y="16571"/>
                  </a:cubicBezTo>
                  <a:cubicBezTo>
                    <a:pt x="17353" y="16837"/>
                    <a:pt x="17631" y="17108"/>
                    <a:pt x="17876" y="17381"/>
                  </a:cubicBezTo>
                  <a:cubicBezTo>
                    <a:pt x="18264" y="17813"/>
                    <a:pt x="18580" y="18255"/>
                    <a:pt x="18828" y="18698"/>
                  </a:cubicBezTo>
                  <a:cubicBezTo>
                    <a:pt x="18906" y="18840"/>
                    <a:pt x="18979" y="18982"/>
                    <a:pt x="19044" y="19127"/>
                  </a:cubicBezTo>
                  <a:cubicBezTo>
                    <a:pt x="19122" y="19297"/>
                    <a:pt x="19184" y="19468"/>
                    <a:pt x="19241" y="19639"/>
                  </a:cubicBezTo>
                  <a:cubicBezTo>
                    <a:pt x="19457" y="20291"/>
                    <a:pt x="19521" y="20948"/>
                    <a:pt x="19432" y="21600"/>
                  </a:cubicBezTo>
                  <a:cubicBezTo>
                    <a:pt x="20611" y="20624"/>
                    <a:pt x="21191" y="19262"/>
                    <a:pt x="21115" y="17609"/>
                  </a:cubicBezTo>
                  <a:cubicBezTo>
                    <a:pt x="21110" y="17485"/>
                    <a:pt x="21099" y="17361"/>
                    <a:pt x="21086" y="17234"/>
                  </a:cubicBezTo>
                  <a:cubicBezTo>
                    <a:pt x="21072" y="17095"/>
                    <a:pt x="21053" y="16950"/>
                    <a:pt x="21029" y="16808"/>
                  </a:cubicBezTo>
                  <a:cubicBezTo>
                    <a:pt x="21008" y="16675"/>
                    <a:pt x="20981" y="16542"/>
                    <a:pt x="20954" y="16407"/>
                  </a:cubicBezTo>
                  <a:cubicBezTo>
                    <a:pt x="20681" y="15147"/>
                    <a:pt x="20085" y="13774"/>
                    <a:pt x="19176" y="12325"/>
                  </a:cubicBezTo>
                  <a:cubicBezTo>
                    <a:pt x="19103" y="12210"/>
                    <a:pt x="19028" y="12094"/>
                    <a:pt x="18952" y="11979"/>
                  </a:cubicBezTo>
                  <a:cubicBezTo>
                    <a:pt x="18879" y="11868"/>
                    <a:pt x="18807" y="11759"/>
                    <a:pt x="18731" y="11649"/>
                  </a:cubicBezTo>
                  <a:cubicBezTo>
                    <a:pt x="18297" y="11012"/>
                    <a:pt x="17809" y="10364"/>
                    <a:pt x="17261" y="9705"/>
                  </a:cubicBezTo>
                  <a:cubicBezTo>
                    <a:pt x="15958" y="8137"/>
                    <a:pt x="14413" y="6795"/>
                    <a:pt x="12794" y="5648"/>
                  </a:cubicBezTo>
                  <a:cubicBezTo>
                    <a:pt x="12673" y="5568"/>
                    <a:pt x="12560" y="5488"/>
                    <a:pt x="12444" y="540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99DD42D8-65A3-4475-1547-E10AA737F409}"/>
                </a:ext>
              </a:extLst>
            </p:cNvPr>
            <p:cNvSpPr/>
            <p:nvPr/>
          </p:nvSpPr>
          <p:spPr>
            <a:xfrm>
              <a:off x="3275235" y="3178425"/>
              <a:ext cx="2736209" cy="154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19961" extrusionOk="0">
                  <a:moveTo>
                    <a:pt x="0" y="1880"/>
                  </a:moveTo>
                  <a:cubicBezTo>
                    <a:pt x="733" y="4115"/>
                    <a:pt x="4205" y="13734"/>
                    <a:pt x="10757" y="17925"/>
                  </a:cubicBezTo>
                  <a:cubicBezTo>
                    <a:pt x="15838" y="21174"/>
                    <a:pt x="19746" y="20491"/>
                    <a:pt x="21126" y="16188"/>
                  </a:cubicBezTo>
                  <a:cubicBezTo>
                    <a:pt x="21192" y="15981"/>
                    <a:pt x="21254" y="15768"/>
                    <a:pt x="21307" y="15545"/>
                  </a:cubicBezTo>
                  <a:cubicBezTo>
                    <a:pt x="21309" y="15536"/>
                    <a:pt x="21313" y="15527"/>
                    <a:pt x="21315" y="15517"/>
                  </a:cubicBezTo>
                  <a:cubicBezTo>
                    <a:pt x="21317" y="15511"/>
                    <a:pt x="21317" y="15508"/>
                    <a:pt x="21318" y="15502"/>
                  </a:cubicBezTo>
                  <a:cubicBezTo>
                    <a:pt x="21337" y="15425"/>
                    <a:pt x="21352" y="15351"/>
                    <a:pt x="21368" y="15273"/>
                  </a:cubicBezTo>
                  <a:cubicBezTo>
                    <a:pt x="21381" y="15215"/>
                    <a:pt x="21394" y="15156"/>
                    <a:pt x="21405" y="15097"/>
                  </a:cubicBezTo>
                  <a:cubicBezTo>
                    <a:pt x="21405" y="15094"/>
                    <a:pt x="21407" y="15091"/>
                    <a:pt x="21407" y="15091"/>
                  </a:cubicBezTo>
                  <a:cubicBezTo>
                    <a:pt x="21422" y="15011"/>
                    <a:pt x="21436" y="14927"/>
                    <a:pt x="21449" y="14847"/>
                  </a:cubicBezTo>
                  <a:cubicBezTo>
                    <a:pt x="21453" y="14828"/>
                    <a:pt x="21454" y="14810"/>
                    <a:pt x="21458" y="14791"/>
                  </a:cubicBezTo>
                  <a:cubicBezTo>
                    <a:pt x="21466" y="14742"/>
                    <a:pt x="21475" y="14692"/>
                    <a:pt x="21483" y="14643"/>
                  </a:cubicBezTo>
                  <a:cubicBezTo>
                    <a:pt x="21502" y="14519"/>
                    <a:pt x="21517" y="14392"/>
                    <a:pt x="21530" y="14269"/>
                  </a:cubicBezTo>
                  <a:cubicBezTo>
                    <a:pt x="21541" y="14164"/>
                    <a:pt x="21551" y="14058"/>
                    <a:pt x="21558" y="13950"/>
                  </a:cubicBezTo>
                  <a:cubicBezTo>
                    <a:pt x="21600" y="13422"/>
                    <a:pt x="21600" y="12893"/>
                    <a:pt x="21558" y="12362"/>
                  </a:cubicBezTo>
                  <a:cubicBezTo>
                    <a:pt x="21528" y="11978"/>
                    <a:pt x="21479" y="11595"/>
                    <a:pt x="21407" y="11212"/>
                  </a:cubicBezTo>
                  <a:cubicBezTo>
                    <a:pt x="21243" y="10337"/>
                    <a:pt x="20969" y="9468"/>
                    <a:pt x="20585" y="8615"/>
                  </a:cubicBezTo>
                  <a:cubicBezTo>
                    <a:pt x="20510" y="8448"/>
                    <a:pt x="20430" y="8281"/>
                    <a:pt x="20347" y="8118"/>
                  </a:cubicBezTo>
                  <a:cubicBezTo>
                    <a:pt x="20266" y="7957"/>
                    <a:pt x="20183" y="7799"/>
                    <a:pt x="20094" y="7642"/>
                  </a:cubicBezTo>
                  <a:cubicBezTo>
                    <a:pt x="20016" y="7502"/>
                    <a:pt x="19935" y="7363"/>
                    <a:pt x="19852" y="7227"/>
                  </a:cubicBezTo>
                  <a:cubicBezTo>
                    <a:pt x="19083" y="5966"/>
                    <a:pt x="18072" y="4785"/>
                    <a:pt x="16851" y="3719"/>
                  </a:cubicBezTo>
                  <a:cubicBezTo>
                    <a:pt x="16751" y="3632"/>
                    <a:pt x="16651" y="3543"/>
                    <a:pt x="16547" y="3456"/>
                  </a:cubicBezTo>
                  <a:cubicBezTo>
                    <a:pt x="16450" y="3376"/>
                    <a:pt x="16350" y="3296"/>
                    <a:pt x="16252" y="3218"/>
                  </a:cubicBezTo>
                  <a:cubicBezTo>
                    <a:pt x="15721" y="2792"/>
                    <a:pt x="15158" y="2387"/>
                    <a:pt x="14561" y="2004"/>
                  </a:cubicBezTo>
                  <a:cubicBezTo>
                    <a:pt x="12998" y="1002"/>
                    <a:pt x="11399" y="446"/>
                    <a:pt x="9859" y="186"/>
                  </a:cubicBezTo>
                  <a:cubicBezTo>
                    <a:pt x="9753" y="167"/>
                    <a:pt x="9647" y="155"/>
                    <a:pt x="9540" y="140"/>
                  </a:cubicBezTo>
                  <a:cubicBezTo>
                    <a:pt x="9437" y="124"/>
                    <a:pt x="9337" y="109"/>
                    <a:pt x="9235" y="96"/>
                  </a:cubicBezTo>
                  <a:cubicBezTo>
                    <a:pt x="4874" y="-426"/>
                    <a:pt x="1081" y="1320"/>
                    <a:pt x="0" y="18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20" name="Freeform: Shape 37">
              <a:extLst>
                <a:ext uri="{FF2B5EF4-FFF2-40B4-BE49-F238E27FC236}">
                  <a16:creationId xmlns:a16="http://schemas.microsoft.com/office/drawing/2014/main" id="{BC61F1E5-2200-BE0E-C820-F134C3F51951}"/>
                </a:ext>
              </a:extLst>
            </p:cNvPr>
            <p:cNvSpPr/>
            <p:nvPr/>
          </p:nvSpPr>
          <p:spPr>
            <a:xfrm>
              <a:off x="6123410" y="3274226"/>
              <a:ext cx="1776077" cy="1270612"/>
            </a:xfrm>
            <a:custGeom>
              <a:avLst/>
              <a:gdLst>
                <a:gd name="connsiteX0" fmla="*/ 1579255 w 1776077"/>
                <a:gd name="connsiteY0" fmla="*/ 0 h 1270612"/>
                <a:gd name="connsiteX1" fmla="*/ 1776077 w 1776077"/>
                <a:gd name="connsiteY1" fmla="*/ 7641 h 1270612"/>
                <a:gd name="connsiteX2" fmla="*/ 1714095 w 1776077"/>
                <a:gd name="connsiteY2" fmla="*/ 137937 h 1270612"/>
                <a:gd name="connsiteX3" fmla="*/ 1496396 w 1776077"/>
                <a:gd name="connsiteY3" fmla="*/ 469515 h 1270612"/>
                <a:gd name="connsiteX4" fmla="*/ 292725 w 1776077"/>
                <a:gd name="connsiteY4" fmla="*/ 1270612 h 1270612"/>
                <a:gd name="connsiteX5" fmla="*/ 59373 w 1776077"/>
                <a:gd name="connsiteY5" fmla="*/ 1229989 h 1270612"/>
                <a:gd name="connsiteX6" fmla="*/ 46103 w 1776077"/>
                <a:gd name="connsiteY6" fmla="*/ 1224247 h 1270612"/>
                <a:gd name="connsiteX7" fmla="*/ 0 w 1776077"/>
                <a:gd name="connsiteY7" fmla="*/ 1160845 h 1270612"/>
                <a:gd name="connsiteX8" fmla="*/ 253179 w 1776077"/>
                <a:gd name="connsiteY8" fmla="*/ 1220525 h 1270612"/>
                <a:gd name="connsiteX9" fmla="*/ 1247863 w 1776077"/>
                <a:gd name="connsiteY9" fmla="*/ 558519 h 1270612"/>
                <a:gd name="connsiteX10" fmla="*/ 1563003 w 1776077"/>
                <a:gd name="connsiteY10" fmla="*/ 216 h 1270612"/>
                <a:gd name="connsiteX11" fmla="*/ 1579255 w 1776077"/>
                <a:gd name="connsiteY11" fmla="*/ 0 h 12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6077" h="1270612">
                  <a:moveTo>
                    <a:pt x="1579255" y="0"/>
                  </a:moveTo>
                  <a:lnTo>
                    <a:pt x="1776077" y="7641"/>
                  </a:lnTo>
                  <a:lnTo>
                    <a:pt x="1714095" y="137937"/>
                  </a:lnTo>
                  <a:cubicBezTo>
                    <a:pt x="1650965" y="251295"/>
                    <a:pt x="1578828" y="362577"/>
                    <a:pt x="1496396" y="469515"/>
                  </a:cubicBezTo>
                  <a:cubicBezTo>
                    <a:pt x="1093533" y="992079"/>
                    <a:pt x="663321" y="1270612"/>
                    <a:pt x="292725" y="1270612"/>
                  </a:cubicBezTo>
                  <a:cubicBezTo>
                    <a:pt x="211829" y="1270612"/>
                    <a:pt x="133700" y="1257071"/>
                    <a:pt x="59373" y="1229989"/>
                  </a:cubicBezTo>
                  <a:lnTo>
                    <a:pt x="46103" y="1224247"/>
                  </a:lnTo>
                  <a:lnTo>
                    <a:pt x="0" y="1160845"/>
                  </a:lnTo>
                  <a:cubicBezTo>
                    <a:pt x="78976" y="1200632"/>
                    <a:pt x="164046" y="1220525"/>
                    <a:pt x="253179" y="1220525"/>
                  </a:cubicBezTo>
                  <a:cubicBezTo>
                    <a:pt x="559431" y="1220525"/>
                    <a:pt x="914947" y="990352"/>
                    <a:pt x="1247863" y="558519"/>
                  </a:cubicBezTo>
                  <a:cubicBezTo>
                    <a:pt x="1384102" y="381778"/>
                    <a:pt x="1486313" y="190673"/>
                    <a:pt x="1563003" y="216"/>
                  </a:cubicBezTo>
                  <a:cubicBezTo>
                    <a:pt x="1568462" y="216"/>
                    <a:pt x="1574049" y="0"/>
                    <a:pt x="1579255" y="0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id="{BA232D7B-D352-4ACE-0326-7F16E4C4446C}"/>
                </a:ext>
              </a:extLst>
            </p:cNvPr>
            <p:cNvSpPr/>
            <p:nvPr/>
          </p:nvSpPr>
          <p:spPr>
            <a:xfrm>
              <a:off x="6147361" y="2405934"/>
              <a:ext cx="804424" cy="2013481"/>
            </a:xfrm>
            <a:custGeom>
              <a:avLst/>
              <a:gdLst>
                <a:gd name="connsiteX0" fmla="*/ 758328 w 804424"/>
                <a:gd name="connsiteY0" fmla="*/ 0 h 2013481"/>
                <a:gd name="connsiteX1" fmla="*/ 784522 w 804424"/>
                <a:gd name="connsiteY1" fmla="*/ 169327 h 2013481"/>
                <a:gd name="connsiteX2" fmla="*/ 803430 w 804424"/>
                <a:gd name="connsiteY2" fmla="*/ 565623 h 2013481"/>
                <a:gd name="connsiteX3" fmla="*/ 786361 w 804424"/>
                <a:gd name="connsiteY3" fmla="*/ 824765 h 2013481"/>
                <a:gd name="connsiteX4" fmla="*/ 780797 w 804424"/>
                <a:gd name="connsiteY4" fmla="*/ 873362 h 2013481"/>
                <a:gd name="connsiteX5" fmla="*/ 774762 w 804424"/>
                <a:gd name="connsiteY5" fmla="*/ 922662 h 2013481"/>
                <a:gd name="connsiteX6" fmla="*/ 516755 w 804424"/>
                <a:gd name="connsiteY6" fmla="*/ 1690675 h 2013481"/>
                <a:gd name="connsiteX7" fmla="*/ 154634 w 804424"/>
                <a:gd name="connsiteY7" fmla="*/ 2001783 h 2013481"/>
                <a:gd name="connsiteX8" fmla="*/ 113432 w 804424"/>
                <a:gd name="connsiteY8" fmla="*/ 2013481 h 2013481"/>
                <a:gd name="connsiteX9" fmla="*/ 0 w 804424"/>
                <a:gd name="connsiteY9" fmla="*/ 1976645 h 2013481"/>
                <a:gd name="connsiteX10" fmla="*/ 418630 w 804424"/>
                <a:gd name="connsiteY10" fmla="*/ 1685660 h 2013481"/>
                <a:gd name="connsiteX11" fmla="*/ 631841 w 804424"/>
                <a:gd name="connsiteY11" fmla="*/ 1050993 h 2013481"/>
                <a:gd name="connsiteX12" fmla="*/ 636828 w 804424"/>
                <a:gd name="connsiteY12" fmla="*/ 1010252 h 2013481"/>
                <a:gd name="connsiteX13" fmla="*/ 641426 w 804424"/>
                <a:gd name="connsiteY13" fmla="*/ 970092 h 2013481"/>
                <a:gd name="connsiteX14" fmla="*/ 655531 w 804424"/>
                <a:gd name="connsiteY14" fmla="*/ 755945 h 2013481"/>
                <a:gd name="connsiteX15" fmla="*/ 582201 w 804424"/>
                <a:gd name="connsiteY15" fmla="*/ 119072 h 2013481"/>
                <a:gd name="connsiteX16" fmla="*/ 757391 w 804424"/>
                <a:gd name="connsiteY16" fmla="*/ 539 h 20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4424" h="2013481">
                  <a:moveTo>
                    <a:pt x="758328" y="0"/>
                  </a:moveTo>
                  <a:lnTo>
                    <a:pt x="784522" y="169327"/>
                  </a:lnTo>
                  <a:cubicBezTo>
                    <a:pt x="800106" y="298125"/>
                    <a:pt x="807202" y="430575"/>
                    <a:pt x="803430" y="565623"/>
                  </a:cubicBezTo>
                  <a:cubicBezTo>
                    <a:pt x="800223" y="655234"/>
                    <a:pt x="794754" y="741615"/>
                    <a:pt x="786361" y="824765"/>
                  </a:cubicBezTo>
                  <a:cubicBezTo>
                    <a:pt x="784570" y="841198"/>
                    <a:pt x="782589" y="857210"/>
                    <a:pt x="780797" y="873362"/>
                  </a:cubicBezTo>
                  <a:cubicBezTo>
                    <a:pt x="778817" y="889936"/>
                    <a:pt x="776743" y="906510"/>
                    <a:pt x="774762" y="922662"/>
                  </a:cubicBezTo>
                  <a:cubicBezTo>
                    <a:pt x="732138" y="1238267"/>
                    <a:pt x="644910" y="1500077"/>
                    <a:pt x="516755" y="1690675"/>
                  </a:cubicBezTo>
                  <a:cubicBezTo>
                    <a:pt x="416324" y="1840261"/>
                    <a:pt x="293774" y="1944813"/>
                    <a:pt x="154634" y="2001783"/>
                  </a:cubicBezTo>
                  <a:lnTo>
                    <a:pt x="113432" y="2013481"/>
                  </a:lnTo>
                  <a:lnTo>
                    <a:pt x="0" y="1976645"/>
                  </a:lnTo>
                  <a:cubicBezTo>
                    <a:pt x="164818" y="1949137"/>
                    <a:pt x="307972" y="1850478"/>
                    <a:pt x="418630" y="1685660"/>
                  </a:cubicBezTo>
                  <a:cubicBezTo>
                    <a:pt x="524534" y="1528154"/>
                    <a:pt x="596617" y="1311800"/>
                    <a:pt x="631841" y="1050993"/>
                  </a:cubicBezTo>
                  <a:cubicBezTo>
                    <a:pt x="633477" y="1037645"/>
                    <a:pt x="635192" y="1023949"/>
                    <a:pt x="636828" y="1010252"/>
                  </a:cubicBezTo>
                  <a:cubicBezTo>
                    <a:pt x="638309" y="996904"/>
                    <a:pt x="639945" y="983672"/>
                    <a:pt x="641426" y="970092"/>
                  </a:cubicBezTo>
                  <a:cubicBezTo>
                    <a:pt x="648361" y="901379"/>
                    <a:pt x="652881" y="829997"/>
                    <a:pt x="655531" y="755945"/>
                  </a:cubicBezTo>
                  <a:cubicBezTo>
                    <a:pt x="661765" y="532743"/>
                    <a:pt x="632074" y="318131"/>
                    <a:pt x="582201" y="119072"/>
                  </a:cubicBezTo>
                  <a:cubicBezTo>
                    <a:pt x="640462" y="76214"/>
                    <a:pt x="699101" y="36785"/>
                    <a:pt x="757391" y="539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id="{84F9E963-D7CD-3BF2-13B9-C313605833DE}"/>
                </a:ext>
              </a:extLst>
            </p:cNvPr>
            <p:cNvSpPr/>
            <p:nvPr/>
          </p:nvSpPr>
          <p:spPr>
            <a:xfrm>
              <a:off x="5502618" y="2168800"/>
              <a:ext cx="891325" cy="2095296"/>
            </a:xfrm>
            <a:custGeom>
              <a:avLst/>
              <a:gdLst>
                <a:gd name="connsiteX0" fmla="*/ 95165 w 891325"/>
                <a:gd name="connsiteY0" fmla="*/ 0 h 2095296"/>
                <a:gd name="connsiteX1" fmla="*/ 212786 w 891325"/>
                <a:gd name="connsiteY1" fmla="*/ 111528 h 2095296"/>
                <a:gd name="connsiteX2" fmla="*/ 460792 w 891325"/>
                <a:gd name="connsiteY2" fmla="*/ 421126 h 2095296"/>
                <a:gd name="connsiteX3" fmla="*/ 599884 w 891325"/>
                <a:gd name="connsiteY3" fmla="*/ 640752 h 2095296"/>
                <a:gd name="connsiteX4" fmla="*/ 623644 w 891325"/>
                <a:gd name="connsiteY4" fmla="*/ 683025 h 2095296"/>
                <a:gd name="connsiteX5" fmla="*/ 647745 w 891325"/>
                <a:gd name="connsiteY5" fmla="*/ 726594 h 2095296"/>
                <a:gd name="connsiteX6" fmla="*/ 861932 w 891325"/>
                <a:gd name="connsiteY6" fmla="*/ 1281004 h 2095296"/>
                <a:gd name="connsiteX7" fmla="*/ 871463 w 891325"/>
                <a:gd name="connsiteY7" fmla="*/ 1328784 h 2095296"/>
                <a:gd name="connsiteX8" fmla="*/ 879905 w 891325"/>
                <a:gd name="connsiteY8" fmla="*/ 1379480 h 2095296"/>
                <a:gd name="connsiteX9" fmla="*/ 890594 w 891325"/>
                <a:gd name="connsiteY9" fmla="*/ 1499497 h 2095296"/>
                <a:gd name="connsiteX10" fmla="*/ 781039 w 891325"/>
                <a:gd name="connsiteY10" fmla="*/ 1963568 h 2095296"/>
                <a:gd name="connsiteX11" fmla="*/ 695518 w 891325"/>
                <a:gd name="connsiteY11" fmla="*/ 2072914 h 2095296"/>
                <a:gd name="connsiteX12" fmla="*/ 621520 w 891325"/>
                <a:gd name="connsiteY12" fmla="*/ 2095296 h 2095296"/>
                <a:gd name="connsiteX13" fmla="*/ 788447 w 891325"/>
                <a:gd name="connsiteY13" fmla="*/ 1614124 h 2095296"/>
                <a:gd name="connsiteX14" fmla="*/ 779614 w 891325"/>
                <a:gd name="connsiteY14" fmla="*/ 1514945 h 2095296"/>
                <a:gd name="connsiteX15" fmla="*/ 772638 w 891325"/>
                <a:gd name="connsiteY15" fmla="*/ 1473052 h 2095296"/>
                <a:gd name="connsiteX16" fmla="*/ 764761 w 891325"/>
                <a:gd name="connsiteY16" fmla="*/ 1433568 h 2095296"/>
                <a:gd name="connsiteX17" fmla="*/ 587763 w 891325"/>
                <a:gd name="connsiteY17" fmla="*/ 975417 h 2095296"/>
                <a:gd name="connsiteX18" fmla="*/ 567846 w 891325"/>
                <a:gd name="connsiteY18" fmla="*/ 939413 h 2095296"/>
                <a:gd name="connsiteX19" fmla="*/ 548211 w 891325"/>
                <a:gd name="connsiteY19" fmla="*/ 904479 h 2095296"/>
                <a:gd name="connsiteX20" fmla="*/ 433269 w 891325"/>
                <a:gd name="connsiteY20" fmla="*/ 722986 h 2095296"/>
                <a:gd name="connsiteX21" fmla="*/ 0 w 891325"/>
                <a:gd name="connsiteY21" fmla="*/ 250648 h 2095296"/>
                <a:gd name="connsiteX22" fmla="*/ 71980 w 891325"/>
                <a:gd name="connsiteY22" fmla="*/ 51803 h 209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1325" h="2095296">
                  <a:moveTo>
                    <a:pt x="95165" y="0"/>
                  </a:moveTo>
                  <a:lnTo>
                    <a:pt x="212786" y="111528"/>
                  </a:lnTo>
                  <a:cubicBezTo>
                    <a:pt x="301037" y="206642"/>
                    <a:pt x="384574" y="309693"/>
                    <a:pt x="460792" y="421126"/>
                  </a:cubicBezTo>
                  <a:cubicBezTo>
                    <a:pt x="511513" y="495307"/>
                    <a:pt x="557877" y="568515"/>
                    <a:pt x="599884" y="640752"/>
                  </a:cubicBezTo>
                  <a:cubicBezTo>
                    <a:pt x="607985" y="655005"/>
                    <a:pt x="615815" y="669096"/>
                    <a:pt x="623644" y="683025"/>
                  </a:cubicBezTo>
                  <a:cubicBezTo>
                    <a:pt x="631814" y="697602"/>
                    <a:pt x="639916" y="712017"/>
                    <a:pt x="647745" y="726594"/>
                  </a:cubicBezTo>
                  <a:cubicBezTo>
                    <a:pt x="752660" y="921602"/>
                    <a:pt x="824827" y="1108187"/>
                    <a:pt x="861932" y="1281004"/>
                  </a:cubicBezTo>
                  <a:cubicBezTo>
                    <a:pt x="865404" y="1296877"/>
                    <a:pt x="868604" y="1313074"/>
                    <a:pt x="871463" y="1328784"/>
                  </a:cubicBezTo>
                  <a:cubicBezTo>
                    <a:pt x="874391" y="1345953"/>
                    <a:pt x="877523" y="1362635"/>
                    <a:pt x="879905" y="1379480"/>
                  </a:cubicBezTo>
                  <a:cubicBezTo>
                    <a:pt x="885692" y="1420457"/>
                    <a:pt x="889165" y="1460301"/>
                    <a:pt x="890594" y="1499497"/>
                  </a:cubicBezTo>
                  <a:cubicBezTo>
                    <a:pt x="897130" y="1679037"/>
                    <a:pt x="859779" y="1835617"/>
                    <a:pt x="781039" y="1963568"/>
                  </a:cubicBezTo>
                  <a:lnTo>
                    <a:pt x="695518" y="2072914"/>
                  </a:lnTo>
                  <a:lnTo>
                    <a:pt x="621520" y="2095296"/>
                  </a:lnTo>
                  <a:cubicBezTo>
                    <a:pt x="738375" y="1976040"/>
                    <a:pt x="795649" y="1811947"/>
                    <a:pt x="788447" y="1614124"/>
                  </a:cubicBezTo>
                  <a:cubicBezTo>
                    <a:pt x="787266" y="1581734"/>
                    <a:pt x="784397" y="1548808"/>
                    <a:pt x="779614" y="1514945"/>
                  </a:cubicBezTo>
                  <a:cubicBezTo>
                    <a:pt x="777645" y="1501025"/>
                    <a:pt x="775057" y="1487239"/>
                    <a:pt x="772638" y="1473052"/>
                  </a:cubicBezTo>
                  <a:cubicBezTo>
                    <a:pt x="770275" y="1460069"/>
                    <a:pt x="767631" y="1446684"/>
                    <a:pt x="764761" y="1433568"/>
                  </a:cubicBezTo>
                  <a:cubicBezTo>
                    <a:pt x="734099" y="1290755"/>
                    <a:pt x="674462" y="1136566"/>
                    <a:pt x="587763" y="975417"/>
                  </a:cubicBezTo>
                  <a:cubicBezTo>
                    <a:pt x="581293" y="963371"/>
                    <a:pt x="574598" y="951459"/>
                    <a:pt x="567846" y="939413"/>
                  </a:cubicBezTo>
                  <a:cubicBezTo>
                    <a:pt x="561376" y="927902"/>
                    <a:pt x="554906" y="916258"/>
                    <a:pt x="548211" y="904479"/>
                  </a:cubicBezTo>
                  <a:cubicBezTo>
                    <a:pt x="513498" y="844785"/>
                    <a:pt x="475184" y="784287"/>
                    <a:pt x="433269" y="722986"/>
                  </a:cubicBezTo>
                  <a:cubicBezTo>
                    <a:pt x="307300" y="538815"/>
                    <a:pt x="157138" y="382351"/>
                    <a:pt x="0" y="250648"/>
                  </a:cubicBezTo>
                  <a:cubicBezTo>
                    <a:pt x="21914" y="181734"/>
                    <a:pt x="46152" y="115377"/>
                    <a:pt x="71980" y="51803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40">
              <a:extLst>
                <a:ext uri="{FF2B5EF4-FFF2-40B4-BE49-F238E27FC236}">
                  <a16:creationId xmlns:a16="http://schemas.microsoft.com/office/drawing/2014/main" id="{D96FF8E8-EDA6-EC3F-D7D8-73A5C6756911}"/>
                </a:ext>
              </a:extLst>
            </p:cNvPr>
            <p:cNvSpPr/>
            <p:nvPr/>
          </p:nvSpPr>
          <p:spPr>
            <a:xfrm>
              <a:off x="4433881" y="2874585"/>
              <a:ext cx="1713569" cy="1366522"/>
            </a:xfrm>
            <a:custGeom>
              <a:avLst/>
              <a:gdLst>
                <a:gd name="connsiteX0" fmla="*/ 0 w 1713569"/>
                <a:gd name="connsiteY0" fmla="*/ 0 h 1366522"/>
                <a:gd name="connsiteX1" fmla="*/ 187374 w 1713569"/>
                <a:gd name="connsiteY1" fmla="*/ 35066 h 1366522"/>
                <a:gd name="connsiteX2" fmla="*/ 581585 w 1713569"/>
                <a:gd name="connsiteY2" fmla="*/ 154594 h 1366522"/>
                <a:gd name="connsiteX3" fmla="*/ 802719 w 1713569"/>
                <a:gd name="connsiteY3" fmla="*/ 249576 h 1366522"/>
                <a:gd name="connsiteX4" fmla="*/ 847312 w 1713569"/>
                <a:gd name="connsiteY4" fmla="*/ 271002 h 1366522"/>
                <a:gd name="connsiteX5" fmla="*/ 892549 w 1713569"/>
                <a:gd name="connsiteY5" fmla="*/ 293343 h 1366522"/>
                <a:gd name="connsiteX6" fmla="*/ 1383493 w 1713569"/>
                <a:gd name="connsiteY6" fmla="*/ 625845 h 1366522"/>
                <a:gd name="connsiteX7" fmla="*/ 1418844 w 1713569"/>
                <a:gd name="connsiteY7" fmla="*/ 659683 h 1366522"/>
                <a:gd name="connsiteX8" fmla="*/ 1455700 w 1713569"/>
                <a:gd name="connsiteY8" fmla="*/ 697963 h 1366522"/>
                <a:gd name="connsiteX9" fmla="*/ 1544347 w 1713569"/>
                <a:gd name="connsiteY9" fmla="*/ 803789 h 1366522"/>
                <a:gd name="connsiteX10" fmla="*/ 1646640 w 1713569"/>
                <a:gd name="connsiteY10" fmla="*/ 975854 h 1366522"/>
                <a:gd name="connsiteX11" fmla="*/ 1669850 w 1713569"/>
                <a:gd name="connsiteY11" fmla="*/ 1031903 h 1366522"/>
                <a:gd name="connsiteX12" fmla="*/ 1691018 w 1713569"/>
                <a:gd name="connsiteY12" fmla="*/ 1098795 h 1366522"/>
                <a:gd name="connsiteX13" fmla="*/ 1713569 w 1713569"/>
                <a:gd name="connsiteY13" fmla="*/ 1226897 h 1366522"/>
                <a:gd name="connsiteX14" fmla="*/ 1712724 w 1713569"/>
                <a:gd name="connsiteY14" fmla="*/ 1280248 h 1366522"/>
                <a:gd name="connsiteX15" fmla="*/ 1644583 w 1713569"/>
                <a:gd name="connsiteY15" fmla="*/ 1366522 h 1366522"/>
                <a:gd name="connsiteX16" fmla="*/ 1627623 w 1713569"/>
                <a:gd name="connsiteY16" fmla="*/ 1154802 h 1366522"/>
                <a:gd name="connsiteX17" fmla="*/ 1610130 w 1713569"/>
                <a:gd name="connsiteY17" fmla="*/ 1099524 h 1366522"/>
                <a:gd name="connsiteX18" fmla="*/ 1590951 w 1713569"/>
                <a:gd name="connsiteY18" fmla="*/ 1053207 h 1366522"/>
                <a:gd name="connsiteX19" fmla="*/ 1506418 w 1713569"/>
                <a:gd name="connsiteY19" fmla="*/ 911017 h 1366522"/>
                <a:gd name="connsiteX20" fmla="*/ 1433162 w 1713569"/>
                <a:gd name="connsiteY20" fmla="*/ 823565 h 1366522"/>
                <a:gd name="connsiteX21" fmla="*/ 1402705 w 1713569"/>
                <a:gd name="connsiteY21" fmla="*/ 791931 h 1366522"/>
                <a:gd name="connsiteX22" fmla="*/ 1373492 w 1713569"/>
                <a:gd name="connsiteY22" fmla="*/ 763968 h 1366522"/>
                <a:gd name="connsiteX23" fmla="*/ 967788 w 1713569"/>
                <a:gd name="connsiteY23" fmla="*/ 489197 h 1366522"/>
                <a:gd name="connsiteX24" fmla="*/ 930405 w 1713569"/>
                <a:gd name="connsiteY24" fmla="*/ 470735 h 1366522"/>
                <a:gd name="connsiteX25" fmla="*/ 893556 w 1713569"/>
                <a:gd name="connsiteY25" fmla="*/ 453029 h 1366522"/>
                <a:gd name="connsiteX26" fmla="*/ 710816 w 1713569"/>
                <a:gd name="connsiteY26" fmla="*/ 374538 h 1366522"/>
                <a:gd name="connsiteX27" fmla="*/ 62879 w 1713569"/>
                <a:gd name="connsiteY27" fmla="*/ 225978 h 1366522"/>
                <a:gd name="connsiteX28" fmla="*/ 4931 w 1713569"/>
                <a:gd name="connsiteY28" fmla="*/ 23609 h 136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3569" h="1366522">
                  <a:moveTo>
                    <a:pt x="0" y="0"/>
                  </a:moveTo>
                  <a:lnTo>
                    <a:pt x="187374" y="35066"/>
                  </a:lnTo>
                  <a:cubicBezTo>
                    <a:pt x="318760" y="64315"/>
                    <a:pt x="450871" y="103444"/>
                    <a:pt x="581585" y="154594"/>
                  </a:cubicBezTo>
                  <a:cubicBezTo>
                    <a:pt x="658628" y="184643"/>
                    <a:pt x="732232" y="216521"/>
                    <a:pt x="802719" y="249576"/>
                  </a:cubicBezTo>
                  <a:cubicBezTo>
                    <a:pt x="817763" y="256500"/>
                    <a:pt x="832483" y="263816"/>
                    <a:pt x="847312" y="271002"/>
                  </a:cubicBezTo>
                  <a:cubicBezTo>
                    <a:pt x="862355" y="278580"/>
                    <a:pt x="877720" y="285896"/>
                    <a:pt x="892549" y="293343"/>
                  </a:cubicBezTo>
                  <a:cubicBezTo>
                    <a:pt x="1089077" y="393682"/>
                    <a:pt x="1254229" y="505517"/>
                    <a:pt x="1383493" y="625845"/>
                  </a:cubicBezTo>
                  <a:cubicBezTo>
                    <a:pt x="1395635" y="637081"/>
                    <a:pt x="1407239" y="648447"/>
                    <a:pt x="1418844" y="659683"/>
                  </a:cubicBezTo>
                  <a:cubicBezTo>
                    <a:pt x="1431631" y="672487"/>
                    <a:pt x="1443773" y="685160"/>
                    <a:pt x="1455700" y="697963"/>
                  </a:cubicBezTo>
                  <a:cubicBezTo>
                    <a:pt x="1488150" y="732716"/>
                    <a:pt x="1518021" y="768122"/>
                    <a:pt x="1544347" y="803789"/>
                  </a:cubicBezTo>
                  <a:cubicBezTo>
                    <a:pt x="1586038" y="860230"/>
                    <a:pt x="1619993" y="917977"/>
                    <a:pt x="1646640" y="975854"/>
                  </a:cubicBezTo>
                  <a:cubicBezTo>
                    <a:pt x="1655022" y="994406"/>
                    <a:pt x="1662865" y="1012959"/>
                    <a:pt x="1669850" y="1031903"/>
                  </a:cubicBezTo>
                  <a:cubicBezTo>
                    <a:pt x="1678231" y="1054113"/>
                    <a:pt x="1684893" y="1076454"/>
                    <a:pt x="1691018" y="1098795"/>
                  </a:cubicBezTo>
                  <a:cubicBezTo>
                    <a:pt x="1702622" y="1141387"/>
                    <a:pt x="1710144" y="1184142"/>
                    <a:pt x="1713569" y="1226897"/>
                  </a:cubicBezTo>
                  <a:lnTo>
                    <a:pt x="1712724" y="1280248"/>
                  </a:lnTo>
                  <a:lnTo>
                    <a:pt x="1644583" y="1366522"/>
                  </a:lnTo>
                  <a:cubicBezTo>
                    <a:pt x="1652486" y="1296129"/>
                    <a:pt x="1646803" y="1225196"/>
                    <a:pt x="1627623" y="1154802"/>
                  </a:cubicBezTo>
                  <a:cubicBezTo>
                    <a:pt x="1622562" y="1136340"/>
                    <a:pt x="1617056" y="1117878"/>
                    <a:pt x="1610130" y="1099524"/>
                  </a:cubicBezTo>
                  <a:cubicBezTo>
                    <a:pt x="1604359" y="1083869"/>
                    <a:pt x="1597877" y="1068538"/>
                    <a:pt x="1590951" y="1053207"/>
                  </a:cubicBezTo>
                  <a:cubicBezTo>
                    <a:pt x="1568930" y="1005379"/>
                    <a:pt x="1540870" y="957658"/>
                    <a:pt x="1506418" y="911017"/>
                  </a:cubicBezTo>
                  <a:cubicBezTo>
                    <a:pt x="1484663" y="881543"/>
                    <a:pt x="1459978" y="852284"/>
                    <a:pt x="1433162" y="823565"/>
                  </a:cubicBezTo>
                  <a:cubicBezTo>
                    <a:pt x="1423306" y="812985"/>
                    <a:pt x="1413272" y="802512"/>
                    <a:pt x="1402705" y="791931"/>
                  </a:cubicBezTo>
                  <a:cubicBezTo>
                    <a:pt x="1393116" y="782646"/>
                    <a:pt x="1383526" y="773253"/>
                    <a:pt x="1373492" y="763968"/>
                  </a:cubicBezTo>
                  <a:cubicBezTo>
                    <a:pt x="1266672" y="664533"/>
                    <a:pt x="1130194" y="572114"/>
                    <a:pt x="967788" y="489197"/>
                  </a:cubicBezTo>
                  <a:cubicBezTo>
                    <a:pt x="955534" y="483043"/>
                    <a:pt x="942837" y="476997"/>
                    <a:pt x="930405" y="470735"/>
                  </a:cubicBezTo>
                  <a:cubicBezTo>
                    <a:pt x="918152" y="464797"/>
                    <a:pt x="905987" y="458751"/>
                    <a:pt x="893556" y="453029"/>
                  </a:cubicBezTo>
                  <a:cubicBezTo>
                    <a:pt x="835306" y="425714"/>
                    <a:pt x="774482" y="399370"/>
                    <a:pt x="710816" y="374538"/>
                  </a:cubicBezTo>
                  <a:cubicBezTo>
                    <a:pt x="494778" y="290001"/>
                    <a:pt x="274122" y="245196"/>
                    <a:pt x="62879" y="225978"/>
                  </a:cubicBezTo>
                  <a:cubicBezTo>
                    <a:pt x="40370" y="157609"/>
                    <a:pt x="21205" y="89948"/>
                    <a:pt x="4931" y="23609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TextBox 13">
            <a:extLst>
              <a:ext uri="{FF2B5EF4-FFF2-40B4-BE49-F238E27FC236}">
                <a16:creationId xmlns:a16="http://schemas.microsoft.com/office/drawing/2014/main" id="{34AC69FA-D1D1-E017-4791-8ADAA9C3968F}"/>
              </a:ext>
            </a:extLst>
          </p:cNvPr>
          <p:cNvSpPr txBox="1"/>
          <p:nvPr/>
        </p:nvSpPr>
        <p:spPr>
          <a:xfrm>
            <a:off x="300318" y="1423622"/>
            <a:ext cx="5647962" cy="246323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retenční a akumulační nádrže vsakovací pásy</a:t>
            </a:r>
          </a:p>
          <a:p>
            <a:pPr marL="800100" lvl="1" indent="-342900" algn="just">
              <a:lnSpc>
                <a:spcPct val="107000"/>
              </a:lnSpc>
              <a:spcAft>
                <a:spcPts val="1000"/>
              </a:spcAft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ropustné povrchy a průlehy</a:t>
            </a:r>
          </a:p>
          <a:p>
            <a:pPr marL="1714500" lvl="3" indent="-342900" algn="just">
              <a:lnSpc>
                <a:spcPct val="107000"/>
              </a:lnSpc>
              <a:spcAft>
                <a:spcPts val="1000"/>
              </a:spcAft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dešťové zahrady </a:t>
            </a:r>
          </a:p>
          <a:p>
            <a:pPr marL="2628900" lvl="5" indent="-342900" algn="just">
              <a:lnSpc>
                <a:spcPct val="107000"/>
              </a:lnSpc>
              <a:spcAft>
                <a:spcPts val="1000"/>
              </a:spcAft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bioswales</a:t>
            </a:r>
            <a:endParaRPr lang="cs-CZ" dirty="0">
              <a:solidFill>
                <a:srgbClr val="40404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1000"/>
              </a:spcAft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využití vodních toků</a:t>
            </a:r>
          </a:p>
          <a:p>
            <a:pPr marL="800100" lvl="1" indent="-342900" algn="just">
              <a:lnSpc>
                <a:spcPct val="107000"/>
              </a:lnSpc>
              <a:spcAft>
                <a:spcPts val="1000"/>
              </a:spcAft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revitalizace rybníků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C66A789C-C60B-4BCA-AC1D-7B4D5A0FF4EB}"/>
              </a:ext>
            </a:extLst>
          </p:cNvPr>
          <p:cNvSpPr txBox="1"/>
          <p:nvPr/>
        </p:nvSpPr>
        <p:spPr>
          <a:xfrm>
            <a:off x="6092325" y="1122497"/>
            <a:ext cx="5799359" cy="427847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538135"/>
              </a:buClr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výsadba stromů a keřů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Clr>
                <a:srgbClr val="538135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vegetační střechy a fasády</a:t>
            </a:r>
          </a:p>
          <a:p>
            <a:pPr marL="2171700" lvl="4" indent="-342900">
              <a:lnSpc>
                <a:spcPct val="107000"/>
              </a:lnSpc>
              <a:spcAft>
                <a:spcPts val="800"/>
              </a:spcAft>
              <a:buClr>
                <a:srgbClr val="538135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Remízky</a:t>
            </a:r>
          </a:p>
          <a:p>
            <a:pPr marL="2171700" lvl="4" indent="-342900">
              <a:lnSpc>
                <a:spcPct val="107000"/>
              </a:lnSpc>
              <a:spcAft>
                <a:spcPts val="800"/>
              </a:spcAft>
              <a:buClr>
                <a:srgbClr val="538135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Meze</a:t>
            </a:r>
          </a:p>
          <a:p>
            <a:pPr marL="2171700" lvl="4" indent="-342900">
              <a:lnSpc>
                <a:spcPct val="107000"/>
              </a:lnSpc>
              <a:spcAft>
                <a:spcPts val="800"/>
              </a:spcAft>
              <a:buClr>
                <a:srgbClr val="538135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Zahrady</a:t>
            </a:r>
          </a:p>
          <a:p>
            <a:pPr marL="3086100" lvl="6" indent="-342900">
              <a:lnSpc>
                <a:spcPct val="107000"/>
              </a:lnSpc>
              <a:spcAft>
                <a:spcPts val="800"/>
              </a:spcAft>
              <a:buClr>
                <a:srgbClr val="538135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městské farmy</a:t>
            </a:r>
          </a:p>
          <a:p>
            <a:pPr marL="3086100" lvl="6" indent="-342900">
              <a:lnSpc>
                <a:spcPct val="107000"/>
              </a:lnSpc>
              <a:spcAft>
                <a:spcPts val="1000"/>
              </a:spcAft>
              <a:buClr>
                <a:srgbClr val="538135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Mokřady</a:t>
            </a:r>
          </a:p>
          <a:p>
            <a:pPr marL="2628900" lvl="5" indent="-342900">
              <a:lnSpc>
                <a:spcPct val="107000"/>
              </a:lnSpc>
              <a:spcAft>
                <a:spcPts val="1000"/>
              </a:spcAft>
              <a:buClr>
                <a:srgbClr val="538135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revitalizovaná litorální pásma vodních ploch,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  <a:buClr>
                <a:srgbClr val="538135"/>
              </a:buClr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obnova a výsadba břehových porostů a přírodních biokoridorů.</a:t>
            </a:r>
          </a:p>
        </p:txBody>
      </p:sp>
    </p:spTree>
    <p:extLst>
      <p:ext uri="{BB962C8B-B14F-4D97-AF65-F5344CB8AC3E}">
        <p14:creationId xmlns:p14="http://schemas.microsoft.com/office/powerpoint/2010/main" val="325899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2B5D7-43A3-6FDD-03D1-6A2BC012C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adpis 1">
            <a:extLst>
              <a:ext uri="{FF2B5EF4-FFF2-40B4-BE49-F238E27FC236}">
                <a16:creationId xmlns:a16="http://schemas.microsoft.com/office/drawing/2014/main" id="{D88CADA4-D7A2-5DE5-779C-91D55FD5CCF8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ŠEDÁ OPATŘENÍ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AEDCAC19-810D-3702-A48E-0ED43066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14</a:t>
            </a:fld>
            <a:endParaRPr lang="cs-CZ">
              <a:solidFill>
                <a:schemeClr val="bg1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9841BE47-1375-6594-34AC-034ED84A211C}"/>
              </a:ext>
            </a:extLst>
          </p:cNvPr>
          <p:cNvGrpSpPr/>
          <p:nvPr/>
        </p:nvGrpSpPr>
        <p:grpSpPr>
          <a:xfrm>
            <a:off x="3193955" y="1373049"/>
            <a:ext cx="5590730" cy="3365663"/>
            <a:chOff x="3275235" y="1373049"/>
            <a:chExt cx="5590730" cy="3365663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A39D4861-769F-0780-2045-35ECBC8B4A62}"/>
                </a:ext>
              </a:extLst>
            </p:cNvPr>
            <p:cNvSpPr/>
            <p:nvPr/>
          </p:nvSpPr>
          <p:spPr>
            <a:xfrm>
              <a:off x="6123410" y="3274226"/>
              <a:ext cx="2742555" cy="146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2" extrusionOk="0">
                  <a:moveTo>
                    <a:pt x="12438" y="0"/>
                  </a:moveTo>
                  <a:cubicBezTo>
                    <a:pt x="12397" y="0"/>
                    <a:pt x="12353" y="3"/>
                    <a:pt x="12310" y="3"/>
                  </a:cubicBezTo>
                  <a:cubicBezTo>
                    <a:pt x="11706" y="2655"/>
                    <a:pt x="10901" y="5316"/>
                    <a:pt x="9828" y="7777"/>
                  </a:cubicBezTo>
                  <a:cubicBezTo>
                    <a:pt x="7206" y="13790"/>
                    <a:pt x="4406" y="16995"/>
                    <a:pt x="1994" y="16995"/>
                  </a:cubicBezTo>
                  <a:cubicBezTo>
                    <a:pt x="1292" y="16995"/>
                    <a:pt x="622" y="16718"/>
                    <a:pt x="0" y="16164"/>
                  </a:cubicBezTo>
                  <a:cubicBezTo>
                    <a:pt x="1317" y="20493"/>
                    <a:pt x="5057" y="21600"/>
                    <a:pt x="10054" y="19009"/>
                  </a:cubicBezTo>
                  <a:cubicBezTo>
                    <a:pt x="16494" y="15667"/>
                    <a:pt x="20702" y="5693"/>
                    <a:pt x="21600" y="3395"/>
                  </a:cubicBezTo>
                  <a:cubicBezTo>
                    <a:pt x="20572" y="2588"/>
                    <a:pt x="16937" y="0"/>
                    <a:pt x="12438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354C72B7-B6E3-A4B7-4F6E-A6BDDC0BD369}"/>
                </a:ext>
              </a:extLst>
            </p:cNvPr>
            <p:cNvSpPr/>
            <p:nvPr/>
          </p:nvSpPr>
          <p:spPr>
            <a:xfrm>
              <a:off x="6147361" y="2028809"/>
              <a:ext cx="1680440" cy="240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0697" extrusionOk="0">
                  <a:moveTo>
                    <a:pt x="8231" y="11607"/>
                  </a:moveTo>
                  <a:cubicBezTo>
                    <a:pt x="8212" y="11724"/>
                    <a:pt x="8191" y="11838"/>
                    <a:pt x="8172" y="11953"/>
                  </a:cubicBezTo>
                  <a:cubicBezTo>
                    <a:pt x="8151" y="12071"/>
                    <a:pt x="8129" y="12189"/>
                    <a:pt x="8108" y="12304"/>
                  </a:cubicBezTo>
                  <a:cubicBezTo>
                    <a:pt x="7656" y="14551"/>
                    <a:pt x="6731" y="16415"/>
                    <a:pt x="5372" y="17772"/>
                  </a:cubicBezTo>
                  <a:cubicBezTo>
                    <a:pt x="3952" y="19192"/>
                    <a:pt x="2115" y="20042"/>
                    <a:pt x="0" y="20279"/>
                  </a:cubicBezTo>
                  <a:cubicBezTo>
                    <a:pt x="4082" y="21600"/>
                    <a:pt x="9611" y="19751"/>
                    <a:pt x="14795" y="15238"/>
                  </a:cubicBezTo>
                  <a:cubicBezTo>
                    <a:pt x="16403" y="13839"/>
                    <a:pt x="17629" y="12329"/>
                    <a:pt x="18567" y="10821"/>
                  </a:cubicBezTo>
                  <a:cubicBezTo>
                    <a:pt x="18631" y="10715"/>
                    <a:pt x="18699" y="10608"/>
                    <a:pt x="18760" y="10503"/>
                  </a:cubicBezTo>
                  <a:cubicBezTo>
                    <a:pt x="18822" y="10400"/>
                    <a:pt x="18880" y="10297"/>
                    <a:pt x="18941" y="10195"/>
                  </a:cubicBezTo>
                  <a:cubicBezTo>
                    <a:pt x="21532" y="5656"/>
                    <a:pt x="21600" y="1255"/>
                    <a:pt x="21557" y="0"/>
                  </a:cubicBezTo>
                  <a:cubicBezTo>
                    <a:pt x="19744" y="258"/>
                    <a:pt x="13452" y="1321"/>
                    <a:pt x="7471" y="4275"/>
                  </a:cubicBezTo>
                  <a:cubicBezTo>
                    <a:pt x="8111" y="5990"/>
                    <a:pt x="8492" y="7839"/>
                    <a:pt x="8412" y="9762"/>
                  </a:cubicBezTo>
                  <a:cubicBezTo>
                    <a:pt x="8378" y="10400"/>
                    <a:pt x="8320" y="11015"/>
                    <a:pt x="8231" y="116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46F312D6-5122-59DA-C06C-0C367486F9C6}"/>
                </a:ext>
              </a:extLst>
            </p:cNvPr>
            <p:cNvSpPr/>
            <p:nvPr/>
          </p:nvSpPr>
          <p:spPr>
            <a:xfrm>
              <a:off x="5502618" y="1373049"/>
              <a:ext cx="1210295" cy="289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extrusionOk="0">
                  <a:moveTo>
                    <a:pt x="7701" y="11347"/>
                  </a:moveTo>
                  <a:cubicBezTo>
                    <a:pt x="8446" y="11805"/>
                    <a:pt x="9127" y="12257"/>
                    <a:pt x="9744" y="12703"/>
                  </a:cubicBezTo>
                  <a:cubicBezTo>
                    <a:pt x="9863" y="12791"/>
                    <a:pt x="9978" y="12878"/>
                    <a:pt x="10093" y="12964"/>
                  </a:cubicBezTo>
                  <a:cubicBezTo>
                    <a:pt x="10213" y="13054"/>
                    <a:pt x="10332" y="13143"/>
                    <a:pt x="10447" y="13233"/>
                  </a:cubicBezTo>
                  <a:cubicBezTo>
                    <a:pt x="11988" y="14437"/>
                    <a:pt x="13048" y="15589"/>
                    <a:pt x="13593" y="16656"/>
                  </a:cubicBezTo>
                  <a:cubicBezTo>
                    <a:pt x="13644" y="16754"/>
                    <a:pt x="13691" y="16854"/>
                    <a:pt x="13733" y="16951"/>
                  </a:cubicBezTo>
                  <a:cubicBezTo>
                    <a:pt x="13776" y="17057"/>
                    <a:pt x="13822" y="17160"/>
                    <a:pt x="13857" y="17264"/>
                  </a:cubicBezTo>
                  <a:cubicBezTo>
                    <a:pt x="13942" y="17517"/>
                    <a:pt x="13993" y="17763"/>
                    <a:pt x="14014" y="18005"/>
                  </a:cubicBezTo>
                  <a:cubicBezTo>
                    <a:pt x="14142" y="19483"/>
                    <a:pt x="13124" y="20709"/>
                    <a:pt x="11047" y="21600"/>
                  </a:cubicBezTo>
                  <a:cubicBezTo>
                    <a:pt x="13576" y="21403"/>
                    <a:pt x="15781" y="20748"/>
                    <a:pt x="17505" y="19667"/>
                  </a:cubicBezTo>
                  <a:cubicBezTo>
                    <a:pt x="19182" y="18619"/>
                    <a:pt x="20357" y="17189"/>
                    <a:pt x="20987" y="15462"/>
                  </a:cubicBezTo>
                  <a:cubicBezTo>
                    <a:pt x="21025" y="15359"/>
                    <a:pt x="21059" y="15255"/>
                    <a:pt x="21093" y="15149"/>
                  </a:cubicBezTo>
                  <a:cubicBezTo>
                    <a:pt x="21127" y="15049"/>
                    <a:pt x="21157" y="14947"/>
                    <a:pt x="21183" y="14843"/>
                  </a:cubicBezTo>
                  <a:cubicBezTo>
                    <a:pt x="21345" y="14260"/>
                    <a:pt x="21455" y="13646"/>
                    <a:pt x="21498" y="13004"/>
                  </a:cubicBezTo>
                  <a:cubicBezTo>
                    <a:pt x="21600" y="11472"/>
                    <a:pt x="21144" y="9994"/>
                    <a:pt x="20365" y="8614"/>
                  </a:cubicBezTo>
                  <a:cubicBezTo>
                    <a:pt x="20310" y="8516"/>
                    <a:pt x="20255" y="8419"/>
                    <a:pt x="20195" y="8323"/>
                  </a:cubicBezTo>
                  <a:cubicBezTo>
                    <a:pt x="20140" y="8230"/>
                    <a:pt x="20085" y="8138"/>
                    <a:pt x="20025" y="8047"/>
                  </a:cubicBezTo>
                  <a:cubicBezTo>
                    <a:pt x="17420" y="3976"/>
                    <a:pt x="12162" y="864"/>
                    <a:pt x="10596" y="0"/>
                  </a:cubicBezTo>
                  <a:cubicBezTo>
                    <a:pt x="8876" y="802"/>
                    <a:pt x="3116" y="3699"/>
                    <a:pt x="0" y="7818"/>
                  </a:cubicBezTo>
                  <a:cubicBezTo>
                    <a:pt x="2793" y="8802"/>
                    <a:pt x="5462" y="9971"/>
                    <a:pt x="7701" y="113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2ABF69EF-61F4-2CF2-6B09-40DD2A1EC19F}"/>
                </a:ext>
              </a:extLst>
            </p:cNvPr>
            <p:cNvSpPr/>
            <p:nvPr/>
          </p:nvSpPr>
          <p:spPr>
            <a:xfrm>
              <a:off x="4353000" y="1909059"/>
              <a:ext cx="1875526" cy="233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extrusionOk="0">
                  <a:moveTo>
                    <a:pt x="12444" y="5408"/>
                  </a:moveTo>
                  <a:cubicBezTo>
                    <a:pt x="12333" y="5333"/>
                    <a:pt x="12220" y="5257"/>
                    <a:pt x="12109" y="5182"/>
                  </a:cubicBezTo>
                  <a:cubicBezTo>
                    <a:pt x="7168" y="1894"/>
                    <a:pt x="1714" y="386"/>
                    <a:pt x="144" y="0"/>
                  </a:cubicBezTo>
                  <a:cubicBezTo>
                    <a:pt x="-26" y="1324"/>
                    <a:pt x="-409" y="5970"/>
                    <a:pt x="1619" y="11036"/>
                  </a:cubicBezTo>
                  <a:cubicBezTo>
                    <a:pt x="3998" y="11214"/>
                    <a:pt x="6483" y="11629"/>
                    <a:pt x="8916" y="12412"/>
                  </a:cubicBezTo>
                  <a:cubicBezTo>
                    <a:pt x="9633" y="12642"/>
                    <a:pt x="10318" y="12886"/>
                    <a:pt x="10974" y="13139"/>
                  </a:cubicBezTo>
                  <a:cubicBezTo>
                    <a:pt x="11114" y="13192"/>
                    <a:pt x="11251" y="13248"/>
                    <a:pt x="11389" y="13303"/>
                  </a:cubicBezTo>
                  <a:cubicBezTo>
                    <a:pt x="11529" y="13361"/>
                    <a:pt x="11672" y="13417"/>
                    <a:pt x="11810" y="13474"/>
                  </a:cubicBezTo>
                  <a:cubicBezTo>
                    <a:pt x="13639" y="14242"/>
                    <a:pt x="15176" y="15098"/>
                    <a:pt x="16379" y="16019"/>
                  </a:cubicBezTo>
                  <a:cubicBezTo>
                    <a:pt x="16492" y="16105"/>
                    <a:pt x="16600" y="16192"/>
                    <a:pt x="16708" y="16278"/>
                  </a:cubicBezTo>
                  <a:cubicBezTo>
                    <a:pt x="16827" y="16376"/>
                    <a:pt x="16940" y="16473"/>
                    <a:pt x="17051" y="16571"/>
                  </a:cubicBezTo>
                  <a:cubicBezTo>
                    <a:pt x="17353" y="16837"/>
                    <a:pt x="17631" y="17108"/>
                    <a:pt x="17876" y="17381"/>
                  </a:cubicBezTo>
                  <a:cubicBezTo>
                    <a:pt x="18264" y="17813"/>
                    <a:pt x="18580" y="18255"/>
                    <a:pt x="18828" y="18698"/>
                  </a:cubicBezTo>
                  <a:cubicBezTo>
                    <a:pt x="18906" y="18840"/>
                    <a:pt x="18979" y="18982"/>
                    <a:pt x="19044" y="19127"/>
                  </a:cubicBezTo>
                  <a:cubicBezTo>
                    <a:pt x="19122" y="19297"/>
                    <a:pt x="19184" y="19468"/>
                    <a:pt x="19241" y="19639"/>
                  </a:cubicBezTo>
                  <a:cubicBezTo>
                    <a:pt x="19457" y="20291"/>
                    <a:pt x="19521" y="20948"/>
                    <a:pt x="19432" y="21600"/>
                  </a:cubicBezTo>
                  <a:cubicBezTo>
                    <a:pt x="20611" y="20624"/>
                    <a:pt x="21191" y="19262"/>
                    <a:pt x="21115" y="17609"/>
                  </a:cubicBezTo>
                  <a:cubicBezTo>
                    <a:pt x="21110" y="17485"/>
                    <a:pt x="21099" y="17361"/>
                    <a:pt x="21086" y="17234"/>
                  </a:cubicBezTo>
                  <a:cubicBezTo>
                    <a:pt x="21072" y="17095"/>
                    <a:pt x="21053" y="16950"/>
                    <a:pt x="21029" y="16808"/>
                  </a:cubicBezTo>
                  <a:cubicBezTo>
                    <a:pt x="21008" y="16675"/>
                    <a:pt x="20981" y="16542"/>
                    <a:pt x="20954" y="16407"/>
                  </a:cubicBezTo>
                  <a:cubicBezTo>
                    <a:pt x="20681" y="15147"/>
                    <a:pt x="20085" y="13774"/>
                    <a:pt x="19176" y="12325"/>
                  </a:cubicBezTo>
                  <a:cubicBezTo>
                    <a:pt x="19103" y="12210"/>
                    <a:pt x="19028" y="12094"/>
                    <a:pt x="18952" y="11979"/>
                  </a:cubicBezTo>
                  <a:cubicBezTo>
                    <a:pt x="18879" y="11868"/>
                    <a:pt x="18807" y="11759"/>
                    <a:pt x="18731" y="11649"/>
                  </a:cubicBezTo>
                  <a:cubicBezTo>
                    <a:pt x="18297" y="11012"/>
                    <a:pt x="17809" y="10364"/>
                    <a:pt x="17261" y="9705"/>
                  </a:cubicBezTo>
                  <a:cubicBezTo>
                    <a:pt x="15958" y="8137"/>
                    <a:pt x="14413" y="6795"/>
                    <a:pt x="12794" y="5648"/>
                  </a:cubicBezTo>
                  <a:cubicBezTo>
                    <a:pt x="12673" y="5568"/>
                    <a:pt x="12560" y="5488"/>
                    <a:pt x="12444" y="540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8AB18CA-AB53-CA46-5977-863E8E345E90}"/>
                </a:ext>
              </a:extLst>
            </p:cNvPr>
            <p:cNvSpPr/>
            <p:nvPr/>
          </p:nvSpPr>
          <p:spPr>
            <a:xfrm>
              <a:off x="3275235" y="3178425"/>
              <a:ext cx="2736209" cy="154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19961" extrusionOk="0">
                  <a:moveTo>
                    <a:pt x="0" y="1880"/>
                  </a:moveTo>
                  <a:cubicBezTo>
                    <a:pt x="733" y="4115"/>
                    <a:pt x="4205" y="13734"/>
                    <a:pt x="10757" y="17925"/>
                  </a:cubicBezTo>
                  <a:cubicBezTo>
                    <a:pt x="15838" y="21174"/>
                    <a:pt x="19746" y="20491"/>
                    <a:pt x="21126" y="16188"/>
                  </a:cubicBezTo>
                  <a:cubicBezTo>
                    <a:pt x="21192" y="15981"/>
                    <a:pt x="21254" y="15768"/>
                    <a:pt x="21307" y="15545"/>
                  </a:cubicBezTo>
                  <a:cubicBezTo>
                    <a:pt x="21309" y="15536"/>
                    <a:pt x="21313" y="15527"/>
                    <a:pt x="21315" y="15517"/>
                  </a:cubicBezTo>
                  <a:cubicBezTo>
                    <a:pt x="21317" y="15511"/>
                    <a:pt x="21317" y="15508"/>
                    <a:pt x="21318" y="15502"/>
                  </a:cubicBezTo>
                  <a:cubicBezTo>
                    <a:pt x="21337" y="15425"/>
                    <a:pt x="21352" y="15351"/>
                    <a:pt x="21368" y="15273"/>
                  </a:cubicBezTo>
                  <a:cubicBezTo>
                    <a:pt x="21381" y="15215"/>
                    <a:pt x="21394" y="15156"/>
                    <a:pt x="21405" y="15097"/>
                  </a:cubicBezTo>
                  <a:cubicBezTo>
                    <a:pt x="21405" y="15094"/>
                    <a:pt x="21407" y="15091"/>
                    <a:pt x="21407" y="15091"/>
                  </a:cubicBezTo>
                  <a:cubicBezTo>
                    <a:pt x="21422" y="15011"/>
                    <a:pt x="21436" y="14927"/>
                    <a:pt x="21449" y="14847"/>
                  </a:cubicBezTo>
                  <a:cubicBezTo>
                    <a:pt x="21453" y="14828"/>
                    <a:pt x="21454" y="14810"/>
                    <a:pt x="21458" y="14791"/>
                  </a:cubicBezTo>
                  <a:cubicBezTo>
                    <a:pt x="21466" y="14742"/>
                    <a:pt x="21475" y="14692"/>
                    <a:pt x="21483" y="14643"/>
                  </a:cubicBezTo>
                  <a:cubicBezTo>
                    <a:pt x="21502" y="14519"/>
                    <a:pt x="21517" y="14392"/>
                    <a:pt x="21530" y="14269"/>
                  </a:cubicBezTo>
                  <a:cubicBezTo>
                    <a:pt x="21541" y="14164"/>
                    <a:pt x="21551" y="14058"/>
                    <a:pt x="21558" y="13950"/>
                  </a:cubicBezTo>
                  <a:cubicBezTo>
                    <a:pt x="21600" y="13422"/>
                    <a:pt x="21600" y="12893"/>
                    <a:pt x="21558" y="12362"/>
                  </a:cubicBezTo>
                  <a:cubicBezTo>
                    <a:pt x="21528" y="11978"/>
                    <a:pt x="21479" y="11595"/>
                    <a:pt x="21407" y="11212"/>
                  </a:cubicBezTo>
                  <a:cubicBezTo>
                    <a:pt x="21243" y="10337"/>
                    <a:pt x="20969" y="9468"/>
                    <a:pt x="20585" y="8615"/>
                  </a:cubicBezTo>
                  <a:cubicBezTo>
                    <a:pt x="20510" y="8448"/>
                    <a:pt x="20430" y="8281"/>
                    <a:pt x="20347" y="8118"/>
                  </a:cubicBezTo>
                  <a:cubicBezTo>
                    <a:pt x="20266" y="7957"/>
                    <a:pt x="20183" y="7799"/>
                    <a:pt x="20094" y="7642"/>
                  </a:cubicBezTo>
                  <a:cubicBezTo>
                    <a:pt x="20016" y="7502"/>
                    <a:pt x="19935" y="7363"/>
                    <a:pt x="19852" y="7227"/>
                  </a:cubicBezTo>
                  <a:cubicBezTo>
                    <a:pt x="19083" y="5966"/>
                    <a:pt x="18072" y="4785"/>
                    <a:pt x="16851" y="3719"/>
                  </a:cubicBezTo>
                  <a:cubicBezTo>
                    <a:pt x="16751" y="3632"/>
                    <a:pt x="16651" y="3543"/>
                    <a:pt x="16547" y="3456"/>
                  </a:cubicBezTo>
                  <a:cubicBezTo>
                    <a:pt x="16450" y="3376"/>
                    <a:pt x="16350" y="3296"/>
                    <a:pt x="16252" y="3218"/>
                  </a:cubicBezTo>
                  <a:cubicBezTo>
                    <a:pt x="15721" y="2792"/>
                    <a:pt x="15158" y="2387"/>
                    <a:pt x="14561" y="2004"/>
                  </a:cubicBezTo>
                  <a:cubicBezTo>
                    <a:pt x="12998" y="1002"/>
                    <a:pt x="11399" y="446"/>
                    <a:pt x="9859" y="186"/>
                  </a:cubicBezTo>
                  <a:cubicBezTo>
                    <a:pt x="9753" y="167"/>
                    <a:pt x="9647" y="155"/>
                    <a:pt x="9540" y="140"/>
                  </a:cubicBezTo>
                  <a:cubicBezTo>
                    <a:pt x="9437" y="124"/>
                    <a:pt x="9337" y="109"/>
                    <a:pt x="9235" y="96"/>
                  </a:cubicBezTo>
                  <a:cubicBezTo>
                    <a:pt x="4874" y="-426"/>
                    <a:pt x="1081" y="1320"/>
                    <a:pt x="0" y="18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20" name="Freeform: Shape 37">
              <a:extLst>
                <a:ext uri="{FF2B5EF4-FFF2-40B4-BE49-F238E27FC236}">
                  <a16:creationId xmlns:a16="http://schemas.microsoft.com/office/drawing/2014/main" id="{40B78FBA-BE99-D880-1CDF-AE60BE118F2B}"/>
                </a:ext>
              </a:extLst>
            </p:cNvPr>
            <p:cNvSpPr/>
            <p:nvPr/>
          </p:nvSpPr>
          <p:spPr>
            <a:xfrm>
              <a:off x="6123410" y="3274226"/>
              <a:ext cx="1776077" cy="1270612"/>
            </a:xfrm>
            <a:custGeom>
              <a:avLst/>
              <a:gdLst>
                <a:gd name="connsiteX0" fmla="*/ 1579255 w 1776077"/>
                <a:gd name="connsiteY0" fmla="*/ 0 h 1270612"/>
                <a:gd name="connsiteX1" fmla="*/ 1776077 w 1776077"/>
                <a:gd name="connsiteY1" fmla="*/ 7641 h 1270612"/>
                <a:gd name="connsiteX2" fmla="*/ 1714095 w 1776077"/>
                <a:gd name="connsiteY2" fmla="*/ 137937 h 1270612"/>
                <a:gd name="connsiteX3" fmla="*/ 1496396 w 1776077"/>
                <a:gd name="connsiteY3" fmla="*/ 469515 h 1270612"/>
                <a:gd name="connsiteX4" fmla="*/ 292725 w 1776077"/>
                <a:gd name="connsiteY4" fmla="*/ 1270612 h 1270612"/>
                <a:gd name="connsiteX5" fmla="*/ 59373 w 1776077"/>
                <a:gd name="connsiteY5" fmla="*/ 1229989 h 1270612"/>
                <a:gd name="connsiteX6" fmla="*/ 46103 w 1776077"/>
                <a:gd name="connsiteY6" fmla="*/ 1224247 h 1270612"/>
                <a:gd name="connsiteX7" fmla="*/ 0 w 1776077"/>
                <a:gd name="connsiteY7" fmla="*/ 1160845 h 1270612"/>
                <a:gd name="connsiteX8" fmla="*/ 253179 w 1776077"/>
                <a:gd name="connsiteY8" fmla="*/ 1220525 h 1270612"/>
                <a:gd name="connsiteX9" fmla="*/ 1247863 w 1776077"/>
                <a:gd name="connsiteY9" fmla="*/ 558519 h 1270612"/>
                <a:gd name="connsiteX10" fmla="*/ 1563003 w 1776077"/>
                <a:gd name="connsiteY10" fmla="*/ 216 h 1270612"/>
                <a:gd name="connsiteX11" fmla="*/ 1579255 w 1776077"/>
                <a:gd name="connsiteY11" fmla="*/ 0 h 12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6077" h="1270612">
                  <a:moveTo>
                    <a:pt x="1579255" y="0"/>
                  </a:moveTo>
                  <a:lnTo>
                    <a:pt x="1776077" y="7641"/>
                  </a:lnTo>
                  <a:lnTo>
                    <a:pt x="1714095" y="137937"/>
                  </a:lnTo>
                  <a:cubicBezTo>
                    <a:pt x="1650965" y="251295"/>
                    <a:pt x="1578828" y="362577"/>
                    <a:pt x="1496396" y="469515"/>
                  </a:cubicBezTo>
                  <a:cubicBezTo>
                    <a:pt x="1093533" y="992079"/>
                    <a:pt x="663321" y="1270612"/>
                    <a:pt x="292725" y="1270612"/>
                  </a:cubicBezTo>
                  <a:cubicBezTo>
                    <a:pt x="211829" y="1270612"/>
                    <a:pt x="133700" y="1257071"/>
                    <a:pt x="59373" y="1229989"/>
                  </a:cubicBezTo>
                  <a:lnTo>
                    <a:pt x="46103" y="1224247"/>
                  </a:lnTo>
                  <a:lnTo>
                    <a:pt x="0" y="1160845"/>
                  </a:lnTo>
                  <a:cubicBezTo>
                    <a:pt x="78976" y="1200632"/>
                    <a:pt x="164046" y="1220525"/>
                    <a:pt x="253179" y="1220525"/>
                  </a:cubicBezTo>
                  <a:cubicBezTo>
                    <a:pt x="559431" y="1220525"/>
                    <a:pt x="914947" y="990352"/>
                    <a:pt x="1247863" y="558519"/>
                  </a:cubicBezTo>
                  <a:cubicBezTo>
                    <a:pt x="1384102" y="381778"/>
                    <a:pt x="1486313" y="190673"/>
                    <a:pt x="1563003" y="216"/>
                  </a:cubicBezTo>
                  <a:cubicBezTo>
                    <a:pt x="1568462" y="216"/>
                    <a:pt x="1574049" y="0"/>
                    <a:pt x="1579255" y="0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id="{712B978D-9B5D-9B2D-4133-3DD58FD7835A}"/>
                </a:ext>
              </a:extLst>
            </p:cNvPr>
            <p:cNvSpPr/>
            <p:nvPr/>
          </p:nvSpPr>
          <p:spPr>
            <a:xfrm>
              <a:off x="6147361" y="2405934"/>
              <a:ext cx="804424" cy="2013481"/>
            </a:xfrm>
            <a:custGeom>
              <a:avLst/>
              <a:gdLst>
                <a:gd name="connsiteX0" fmla="*/ 758328 w 804424"/>
                <a:gd name="connsiteY0" fmla="*/ 0 h 2013481"/>
                <a:gd name="connsiteX1" fmla="*/ 784522 w 804424"/>
                <a:gd name="connsiteY1" fmla="*/ 169327 h 2013481"/>
                <a:gd name="connsiteX2" fmla="*/ 803430 w 804424"/>
                <a:gd name="connsiteY2" fmla="*/ 565623 h 2013481"/>
                <a:gd name="connsiteX3" fmla="*/ 786361 w 804424"/>
                <a:gd name="connsiteY3" fmla="*/ 824765 h 2013481"/>
                <a:gd name="connsiteX4" fmla="*/ 780797 w 804424"/>
                <a:gd name="connsiteY4" fmla="*/ 873362 h 2013481"/>
                <a:gd name="connsiteX5" fmla="*/ 774762 w 804424"/>
                <a:gd name="connsiteY5" fmla="*/ 922662 h 2013481"/>
                <a:gd name="connsiteX6" fmla="*/ 516755 w 804424"/>
                <a:gd name="connsiteY6" fmla="*/ 1690675 h 2013481"/>
                <a:gd name="connsiteX7" fmla="*/ 154634 w 804424"/>
                <a:gd name="connsiteY7" fmla="*/ 2001783 h 2013481"/>
                <a:gd name="connsiteX8" fmla="*/ 113432 w 804424"/>
                <a:gd name="connsiteY8" fmla="*/ 2013481 h 2013481"/>
                <a:gd name="connsiteX9" fmla="*/ 0 w 804424"/>
                <a:gd name="connsiteY9" fmla="*/ 1976645 h 2013481"/>
                <a:gd name="connsiteX10" fmla="*/ 418630 w 804424"/>
                <a:gd name="connsiteY10" fmla="*/ 1685660 h 2013481"/>
                <a:gd name="connsiteX11" fmla="*/ 631841 w 804424"/>
                <a:gd name="connsiteY11" fmla="*/ 1050993 h 2013481"/>
                <a:gd name="connsiteX12" fmla="*/ 636828 w 804424"/>
                <a:gd name="connsiteY12" fmla="*/ 1010252 h 2013481"/>
                <a:gd name="connsiteX13" fmla="*/ 641426 w 804424"/>
                <a:gd name="connsiteY13" fmla="*/ 970092 h 2013481"/>
                <a:gd name="connsiteX14" fmla="*/ 655531 w 804424"/>
                <a:gd name="connsiteY14" fmla="*/ 755945 h 2013481"/>
                <a:gd name="connsiteX15" fmla="*/ 582201 w 804424"/>
                <a:gd name="connsiteY15" fmla="*/ 119072 h 2013481"/>
                <a:gd name="connsiteX16" fmla="*/ 757391 w 804424"/>
                <a:gd name="connsiteY16" fmla="*/ 539 h 20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4424" h="2013481">
                  <a:moveTo>
                    <a:pt x="758328" y="0"/>
                  </a:moveTo>
                  <a:lnTo>
                    <a:pt x="784522" y="169327"/>
                  </a:lnTo>
                  <a:cubicBezTo>
                    <a:pt x="800106" y="298125"/>
                    <a:pt x="807202" y="430575"/>
                    <a:pt x="803430" y="565623"/>
                  </a:cubicBezTo>
                  <a:cubicBezTo>
                    <a:pt x="800223" y="655234"/>
                    <a:pt x="794754" y="741615"/>
                    <a:pt x="786361" y="824765"/>
                  </a:cubicBezTo>
                  <a:cubicBezTo>
                    <a:pt x="784570" y="841198"/>
                    <a:pt x="782589" y="857210"/>
                    <a:pt x="780797" y="873362"/>
                  </a:cubicBezTo>
                  <a:cubicBezTo>
                    <a:pt x="778817" y="889936"/>
                    <a:pt x="776743" y="906510"/>
                    <a:pt x="774762" y="922662"/>
                  </a:cubicBezTo>
                  <a:cubicBezTo>
                    <a:pt x="732138" y="1238267"/>
                    <a:pt x="644910" y="1500077"/>
                    <a:pt x="516755" y="1690675"/>
                  </a:cubicBezTo>
                  <a:cubicBezTo>
                    <a:pt x="416324" y="1840261"/>
                    <a:pt x="293774" y="1944813"/>
                    <a:pt x="154634" y="2001783"/>
                  </a:cubicBezTo>
                  <a:lnTo>
                    <a:pt x="113432" y="2013481"/>
                  </a:lnTo>
                  <a:lnTo>
                    <a:pt x="0" y="1976645"/>
                  </a:lnTo>
                  <a:cubicBezTo>
                    <a:pt x="164818" y="1949137"/>
                    <a:pt x="307972" y="1850478"/>
                    <a:pt x="418630" y="1685660"/>
                  </a:cubicBezTo>
                  <a:cubicBezTo>
                    <a:pt x="524534" y="1528154"/>
                    <a:pt x="596617" y="1311800"/>
                    <a:pt x="631841" y="1050993"/>
                  </a:cubicBezTo>
                  <a:cubicBezTo>
                    <a:pt x="633477" y="1037645"/>
                    <a:pt x="635192" y="1023949"/>
                    <a:pt x="636828" y="1010252"/>
                  </a:cubicBezTo>
                  <a:cubicBezTo>
                    <a:pt x="638309" y="996904"/>
                    <a:pt x="639945" y="983672"/>
                    <a:pt x="641426" y="970092"/>
                  </a:cubicBezTo>
                  <a:cubicBezTo>
                    <a:pt x="648361" y="901379"/>
                    <a:pt x="652881" y="829997"/>
                    <a:pt x="655531" y="755945"/>
                  </a:cubicBezTo>
                  <a:cubicBezTo>
                    <a:pt x="661765" y="532743"/>
                    <a:pt x="632074" y="318131"/>
                    <a:pt x="582201" y="119072"/>
                  </a:cubicBezTo>
                  <a:cubicBezTo>
                    <a:pt x="640462" y="76214"/>
                    <a:pt x="699101" y="36785"/>
                    <a:pt x="757391" y="539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id="{46688574-3EAE-176D-9915-99BFCD888BB9}"/>
                </a:ext>
              </a:extLst>
            </p:cNvPr>
            <p:cNvSpPr/>
            <p:nvPr/>
          </p:nvSpPr>
          <p:spPr>
            <a:xfrm>
              <a:off x="5502618" y="2168800"/>
              <a:ext cx="891325" cy="2095296"/>
            </a:xfrm>
            <a:custGeom>
              <a:avLst/>
              <a:gdLst>
                <a:gd name="connsiteX0" fmla="*/ 95165 w 891325"/>
                <a:gd name="connsiteY0" fmla="*/ 0 h 2095296"/>
                <a:gd name="connsiteX1" fmla="*/ 212786 w 891325"/>
                <a:gd name="connsiteY1" fmla="*/ 111528 h 2095296"/>
                <a:gd name="connsiteX2" fmla="*/ 460792 w 891325"/>
                <a:gd name="connsiteY2" fmla="*/ 421126 h 2095296"/>
                <a:gd name="connsiteX3" fmla="*/ 599884 w 891325"/>
                <a:gd name="connsiteY3" fmla="*/ 640752 h 2095296"/>
                <a:gd name="connsiteX4" fmla="*/ 623644 w 891325"/>
                <a:gd name="connsiteY4" fmla="*/ 683025 h 2095296"/>
                <a:gd name="connsiteX5" fmla="*/ 647745 w 891325"/>
                <a:gd name="connsiteY5" fmla="*/ 726594 h 2095296"/>
                <a:gd name="connsiteX6" fmla="*/ 861932 w 891325"/>
                <a:gd name="connsiteY6" fmla="*/ 1281004 h 2095296"/>
                <a:gd name="connsiteX7" fmla="*/ 871463 w 891325"/>
                <a:gd name="connsiteY7" fmla="*/ 1328784 h 2095296"/>
                <a:gd name="connsiteX8" fmla="*/ 879905 w 891325"/>
                <a:gd name="connsiteY8" fmla="*/ 1379480 h 2095296"/>
                <a:gd name="connsiteX9" fmla="*/ 890594 w 891325"/>
                <a:gd name="connsiteY9" fmla="*/ 1499497 h 2095296"/>
                <a:gd name="connsiteX10" fmla="*/ 781039 w 891325"/>
                <a:gd name="connsiteY10" fmla="*/ 1963568 h 2095296"/>
                <a:gd name="connsiteX11" fmla="*/ 695518 w 891325"/>
                <a:gd name="connsiteY11" fmla="*/ 2072914 h 2095296"/>
                <a:gd name="connsiteX12" fmla="*/ 621520 w 891325"/>
                <a:gd name="connsiteY12" fmla="*/ 2095296 h 2095296"/>
                <a:gd name="connsiteX13" fmla="*/ 788447 w 891325"/>
                <a:gd name="connsiteY13" fmla="*/ 1614124 h 2095296"/>
                <a:gd name="connsiteX14" fmla="*/ 779614 w 891325"/>
                <a:gd name="connsiteY14" fmla="*/ 1514945 h 2095296"/>
                <a:gd name="connsiteX15" fmla="*/ 772638 w 891325"/>
                <a:gd name="connsiteY15" fmla="*/ 1473052 h 2095296"/>
                <a:gd name="connsiteX16" fmla="*/ 764761 w 891325"/>
                <a:gd name="connsiteY16" fmla="*/ 1433568 h 2095296"/>
                <a:gd name="connsiteX17" fmla="*/ 587763 w 891325"/>
                <a:gd name="connsiteY17" fmla="*/ 975417 h 2095296"/>
                <a:gd name="connsiteX18" fmla="*/ 567846 w 891325"/>
                <a:gd name="connsiteY18" fmla="*/ 939413 h 2095296"/>
                <a:gd name="connsiteX19" fmla="*/ 548211 w 891325"/>
                <a:gd name="connsiteY19" fmla="*/ 904479 h 2095296"/>
                <a:gd name="connsiteX20" fmla="*/ 433269 w 891325"/>
                <a:gd name="connsiteY20" fmla="*/ 722986 h 2095296"/>
                <a:gd name="connsiteX21" fmla="*/ 0 w 891325"/>
                <a:gd name="connsiteY21" fmla="*/ 250648 h 2095296"/>
                <a:gd name="connsiteX22" fmla="*/ 71980 w 891325"/>
                <a:gd name="connsiteY22" fmla="*/ 51803 h 209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1325" h="2095296">
                  <a:moveTo>
                    <a:pt x="95165" y="0"/>
                  </a:moveTo>
                  <a:lnTo>
                    <a:pt x="212786" y="111528"/>
                  </a:lnTo>
                  <a:cubicBezTo>
                    <a:pt x="301037" y="206642"/>
                    <a:pt x="384574" y="309693"/>
                    <a:pt x="460792" y="421126"/>
                  </a:cubicBezTo>
                  <a:cubicBezTo>
                    <a:pt x="511513" y="495307"/>
                    <a:pt x="557877" y="568515"/>
                    <a:pt x="599884" y="640752"/>
                  </a:cubicBezTo>
                  <a:cubicBezTo>
                    <a:pt x="607985" y="655005"/>
                    <a:pt x="615815" y="669096"/>
                    <a:pt x="623644" y="683025"/>
                  </a:cubicBezTo>
                  <a:cubicBezTo>
                    <a:pt x="631814" y="697602"/>
                    <a:pt x="639916" y="712017"/>
                    <a:pt x="647745" y="726594"/>
                  </a:cubicBezTo>
                  <a:cubicBezTo>
                    <a:pt x="752660" y="921602"/>
                    <a:pt x="824827" y="1108187"/>
                    <a:pt x="861932" y="1281004"/>
                  </a:cubicBezTo>
                  <a:cubicBezTo>
                    <a:pt x="865404" y="1296877"/>
                    <a:pt x="868604" y="1313074"/>
                    <a:pt x="871463" y="1328784"/>
                  </a:cubicBezTo>
                  <a:cubicBezTo>
                    <a:pt x="874391" y="1345953"/>
                    <a:pt x="877523" y="1362635"/>
                    <a:pt x="879905" y="1379480"/>
                  </a:cubicBezTo>
                  <a:cubicBezTo>
                    <a:pt x="885692" y="1420457"/>
                    <a:pt x="889165" y="1460301"/>
                    <a:pt x="890594" y="1499497"/>
                  </a:cubicBezTo>
                  <a:cubicBezTo>
                    <a:pt x="897130" y="1679037"/>
                    <a:pt x="859779" y="1835617"/>
                    <a:pt x="781039" y="1963568"/>
                  </a:cubicBezTo>
                  <a:lnTo>
                    <a:pt x="695518" y="2072914"/>
                  </a:lnTo>
                  <a:lnTo>
                    <a:pt x="621520" y="2095296"/>
                  </a:lnTo>
                  <a:cubicBezTo>
                    <a:pt x="738375" y="1976040"/>
                    <a:pt x="795649" y="1811947"/>
                    <a:pt x="788447" y="1614124"/>
                  </a:cubicBezTo>
                  <a:cubicBezTo>
                    <a:pt x="787266" y="1581734"/>
                    <a:pt x="784397" y="1548808"/>
                    <a:pt x="779614" y="1514945"/>
                  </a:cubicBezTo>
                  <a:cubicBezTo>
                    <a:pt x="777645" y="1501025"/>
                    <a:pt x="775057" y="1487239"/>
                    <a:pt x="772638" y="1473052"/>
                  </a:cubicBezTo>
                  <a:cubicBezTo>
                    <a:pt x="770275" y="1460069"/>
                    <a:pt x="767631" y="1446684"/>
                    <a:pt x="764761" y="1433568"/>
                  </a:cubicBezTo>
                  <a:cubicBezTo>
                    <a:pt x="734099" y="1290755"/>
                    <a:pt x="674462" y="1136566"/>
                    <a:pt x="587763" y="975417"/>
                  </a:cubicBezTo>
                  <a:cubicBezTo>
                    <a:pt x="581293" y="963371"/>
                    <a:pt x="574598" y="951459"/>
                    <a:pt x="567846" y="939413"/>
                  </a:cubicBezTo>
                  <a:cubicBezTo>
                    <a:pt x="561376" y="927902"/>
                    <a:pt x="554906" y="916258"/>
                    <a:pt x="548211" y="904479"/>
                  </a:cubicBezTo>
                  <a:cubicBezTo>
                    <a:pt x="513498" y="844785"/>
                    <a:pt x="475184" y="784287"/>
                    <a:pt x="433269" y="722986"/>
                  </a:cubicBezTo>
                  <a:cubicBezTo>
                    <a:pt x="307300" y="538815"/>
                    <a:pt x="157138" y="382351"/>
                    <a:pt x="0" y="250648"/>
                  </a:cubicBezTo>
                  <a:cubicBezTo>
                    <a:pt x="21914" y="181734"/>
                    <a:pt x="46152" y="115377"/>
                    <a:pt x="71980" y="51803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40">
              <a:extLst>
                <a:ext uri="{FF2B5EF4-FFF2-40B4-BE49-F238E27FC236}">
                  <a16:creationId xmlns:a16="http://schemas.microsoft.com/office/drawing/2014/main" id="{04BAD1F8-8249-D878-5FBC-C4064063A1FD}"/>
                </a:ext>
              </a:extLst>
            </p:cNvPr>
            <p:cNvSpPr/>
            <p:nvPr/>
          </p:nvSpPr>
          <p:spPr>
            <a:xfrm>
              <a:off x="4433881" y="2874585"/>
              <a:ext cx="1713569" cy="1366522"/>
            </a:xfrm>
            <a:custGeom>
              <a:avLst/>
              <a:gdLst>
                <a:gd name="connsiteX0" fmla="*/ 0 w 1713569"/>
                <a:gd name="connsiteY0" fmla="*/ 0 h 1366522"/>
                <a:gd name="connsiteX1" fmla="*/ 187374 w 1713569"/>
                <a:gd name="connsiteY1" fmla="*/ 35066 h 1366522"/>
                <a:gd name="connsiteX2" fmla="*/ 581585 w 1713569"/>
                <a:gd name="connsiteY2" fmla="*/ 154594 h 1366522"/>
                <a:gd name="connsiteX3" fmla="*/ 802719 w 1713569"/>
                <a:gd name="connsiteY3" fmla="*/ 249576 h 1366522"/>
                <a:gd name="connsiteX4" fmla="*/ 847312 w 1713569"/>
                <a:gd name="connsiteY4" fmla="*/ 271002 h 1366522"/>
                <a:gd name="connsiteX5" fmla="*/ 892549 w 1713569"/>
                <a:gd name="connsiteY5" fmla="*/ 293343 h 1366522"/>
                <a:gd name="connsiteX6" fmla="*/ 1383493 w 1713569"/>
                <a:gd name="connsiteY6" fmla="*/ 625845 h 1366522"/>
                <a:gd name="connsiteX7" fmla="*/ 1418844 w 1713569"/>
                <a:gd name="connsiteY7" fmla="*/ 659683 h 1366522"/>
                <a:gd name="connsiteX8" fmla="*/ 1455700 w 1713569"/>
                <a:gd name="connsiteY8" fmla="*/ 697963 h 1366522"/>
                <a:gd name="connsiteX9" fmla="*/ 1544347 w 1713569"/>
                <a:gd name="connsiteY9" fmla="*/ 803789 h 1366522"/>
                <a:gd name="connsiteX10" fmla="*/ 1646640 w 1713569"/>
                <a:gd name="connsiteY10" fmla="*/ 975854 h 1366522"/>
                <a:gd name="connsiteX11" fmla="*/ 1669850 w 1713569"/>
                <a:gd name="connsiteY11" fmla="*/ 1031903 h 1366522"/>
                <a:gd name="connsiteX12" fmla="*/ 1691018 w 1713569"/>
                <a:gd name="connsiteY12" fmla="*/ 1098795 h 1366522"/>
                <a:gd name="connsiteX13" fmla="*/ 1713569 w 1713569"/>
                <a:gd name="connsiteY13" fmla="*/ 1226897 h 1366522"/>
                <a:gd name="connsiteX14" fmla="*/ 1712724 w 1713569"/>
                <a:gd name="connsiteY14" fmla="*/ 1280248 h 1366522"/>
                <a:gd name="connsiteX15" fmla="*/ 1644583 w 1713569"/>
                <a:gd name="connsiteY15" fmla="*/ 1366522 h 1366522"/>
                <a:gd name="connsiteX16" fmla="*/ 1627623 w 1713569"/>
                <a:gd name="connsiteY16" fmla="*/ 1154802 h 1366522"/>
                <a:gd name="connsiteX17" fmla="*/ 1610130 w 1713569"/>
                <a:gd name="connsiteY17" fmla="*/ 1099524 h 1366522"/>
                <a:gd name="connsiteX18" fmla="*/ 1590951 w 1713569"/>
                <a:gd name="connsiteY18" fmla="*/ 1053207 h 1366522"/>
                <a:gd name="connsiteX19" fmla="*/ 1506418 w 1713569"/>
                <a:gd name="connsiteY19" fmla="*/ 911017 h 1366522"/>
                <a:gd name="connsiteX20" fmla="*/ 1433162 w 1713569"/>
                <a:gd name="connsiteY20" fmla="*/ 823565 h 1366522"/>
                <a:gd name="connsiteX21" fmla="*/ 1402705 w 1713569"/>
                <a:gd name="connsiteY21" fmla="*/ 791931 h 1366522"/>
                <a:gd name="connsiteX22" fmla="*/ 1373492 w 1713569"/>
                <a:gd name="connsiteY22" fmla="*/ 763968 h 1366522"/>
                <a:gd name="connsiteX23" fmla="*/ 967788 w 1713569"/>
                <a:gd name="connsiteY23" fmla="*/ 489197 h 1366522"/>
                <a:gd name="connsiteX24" fmla="*/ 930405 w 1713569"/>
                <a:gd name="connsiteY24" fmla="*/ 470735 h 1366522"/>
                <a:gd name="connsiteX25" fmla="*/ 893556 w 1713569"/>
                <a:gd name="connsiteY25" fmla="*/ 453029 h 1366522"/>
                <a:gd name="connsiteX26" fmla="*/ 710816 w 1713569"/>
                <a:gd name="connsiteY26" fmla="*/ 374538 h 1366522"/>
                <a:gd name="connsiteX27" fmla="*/ 62879 w 1713569"/>
                <a:gd name="connsiteY27" fmla="*/ 225978 h 1366522"/>
                <a:gd name="connsiteX28" fmla="*/ 4931 w 1713569"/>
                <a:gd name="connsiteY28" fmla="*/ 23609 h 136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3569" h="1366522">
                  <a:moveTo>
                    <a:pt x="0" y="0"/>
                  </a:moveTo>
                  <a:lnTo>
                    <a:pt x="187374" y="35066"/>
                  </a:lnTo>
                  <a:cubicBezTo>
                    <a:pt x="318760" y="64315"/>
                    <a:pt x="450871" y="103444"/>
                    <a:pt x="581585" y="154594"/>
                  </a:cubicBezTo>
                  <a:cubicBezTo>
                    <a:pt x="658628" y="184643"/>
                    <a:pt x="732232" y="216521"/>
                    <a:pt x="802719" y="249576"/>
                  </a:cubicBezTo>
                  <a:cubicBezTo>
                    <a:pt x="817763" y="256500"/>
                    <a:pt x="832483" y="263816"/>
                    <a:pt x="847312" y="271002"/>
                  </a:cubicBezTo>
                  <a:cubicBezTo>
                    <a:pt x="862355" y="278580"/>
                    <a:pt x="877720" y="285896"/>
                    <a:pt x="892549" y="293343"/>
                  </a:cubicBezTo>
                  <a:cubicBezTo>
                    <a:pt x="1089077" y="393682"/>
                    <a:pt x="1254229" y="505517"/>
                    <a:pt x="1383493" y="625845"/>
                  </a:cubicBezTo>
                  <a:cubicBezTo>
                    <a:pt x="1395635" y="637081"/>
                    <a:pt x="1407239" y="648447"/>
                    <a:pt x="1418844" y="659683"/>
                  </a:cubicBezTo>
                  <a:cubicBezTo>
                    <a:pt x="1431631" y="672487"/>
                    <a:pt x="1443773" y="685160"/>
                    <a:pt x="1455700" y="697963"/>
                  </a:cubicBezTo>
                  <a:cubicBezTo>
                    <a:pt x="1488150" y="732716"/>
                    <a:pt x="1518021" y="768122"/>
                    <a:pt x="1544347" y="803789"/>
                  </a:cubicBezTo>
                  <a:cubicBezTo>
                    <a:pt x="1586038" y="860230"/>
                    <a:pt x="1619993" y="917977"/>
                    <a:pt x="1646640" y="975854"/>
                  </a:cubicBezTo>
                  <a:cubicBezTo>
                    <a:pt x="1655022" y="994406"/>
                    <a:pt x="1662865" y="1012959"/>
                    <a:pt x="1669850" y="1031903"/>
                  </a:cubicBezTo>
                  <a:cubicBezTo>
                    <a:pt x="1678231" y="1054113"/>
                    <a:pt x="1684893" y="1076454"/>
                    <a:pt x="1691018" y="1098795"/>
                  </a:cubicBezTo>
                  <a:cubicBezTo>
                    <a:pt x="1702622" y="1141387"/>
                    <a:pt x="1710144" y="1184142"/>
                    <a:pt x="1713569" y="1226897"/>
                  </a:cubicBezTo>
                  <a:lnTo>
                    <a:pt x="1712724" y="1280248"/>
                  </a:lnTo>
                  <a:lnTo>
                    <a:pt x="1644583" y="1366522"/>
                  </a:lnTo>
                  <a:cubicBezTo>
                    <a:pt x="1652486" y="1296129"/>
                    <a:pt x="1646803" y="1225196"/>
                    <a:pt x="1627623" y="1154802"/>
                  </a:cubicBezTo>
                  <a:cubicBezTo>
                    <a:pt x="1622562" y="1136340"/>
                    <a:pt x="1617056" y="1117878"/>
                    <a:pt x="1610130" y="1099524"/>
                  </a:cubicBezTo>
                  <a:cubicBezTo>
                    <a:pt x="1604359" y="1083869"/>
                    <a:pt x="1597877" y="1068538"/>
                    <a:pt x="1590951" y="1053207"/>
                  </a:cubicBezTo>
                  <a:cubicBezTo>
                    <a:pt x="1568930" y="1005379"/>
                    <a:pt x="1540870" y="957658"/>
                    <a:pt x="1506418" y="911017"/>
                  </a:cubicBezTo>
                  <a:cubicBezTo>
                    <a:pt x="1484663" y="881543"/>
                    <a:pt x="1459978" y="852284"/>
                    <a:pt x="1433162" y="823565"/>
                  </a:cubicBezTo>
                  <a:cubicBezTo>
                    <a:pt x="1423306" y="812985"/>
                    <a:pt x="1413272" y="802512"/>
                    <a:pt x="1402705" y="791931"/>
                  </a:cubicBezTo>
                  <a:cubicBezTo>
                    <a:pt x="1393116" y="782646"/>
                    <a:pt x="1383526" y="773253"/>
                    <a:pt x="1373492" y="763968"/>
                  </a:cubicBezTo>
                  <a:cubicBezTo>
                    <a:pt x="1266672" y="664533"/>
                    <a:pt x="1130194" y="572114"/>
                    <a:pt x="967788" y="489197"/>
                  </a:cubicBezTo>
                  <a:cubicBezTo>
                    <a:pt x="955534" y="483043"/>
                    <a:pt x="942837" y="476997"/>
                    <a:pt x="930405" y="470735"/>
                  </a:cubicBezTo>
                  <a:cubicBezTo>
                    <a:pt x="918152" y="464797"/>
                    <a:pt x="905987" y="458751"/>
                    <a:pt x="893556" y="453029"/>
                  </a:cubicBezTo>
                  <a:cubicBezTo>
                    <a:pt x="835306" y="425714"/>
                    <a:pt x="774482" y="399370"/>
                    <a:pt x="710816" y="374538"/>
                  </a:cubicBezTo>
                  <a:cubicBezTo>
                    <a:pt x="494778" y="290001"/>
                    <a:pt x="274122" y="245196"/>
                    <a:pt x="62879" y="225978"/>
                  </a:cubicBezTo>
                  <a:cubicBezTo>
                    <a:pt x="40370" y="157609"/>
                    <a:pt x="21205" y="89948"/>
                    <a:pt x="4931" y="23609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TextBox 13">
            <a:extLst>
              <a:ext uri="{FF2B5EF4-FFF2-40B4-BE49-F238E27FC236}">
                <a16:creationId xmlns:a16="http://schemas.microsoft.com/office/drawing/2014/main" id="{970B63B0-2BE0-4CBB-AB88-DD8AC0027839}"/>
              </a:ext>
            </a:extLst>
          </p:cNvPr>
          <p:cNvSpPr txBox="1"/>
          <p:nvPr/>
        </p:nvSpPr>
        <p:spPr>
          <a:xfrm>
            <a:off x="174813" y="1251718"/>
            <a:ext cx="5799359" cy="479041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3086100" lvl="6" indent="-342900" algn="just">
              <a:lnSpc>
                <a:spcPct val="150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Termoizolace</a:t>
            </a: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budov</a:t>
            </a:r>
          </a:p>
          <a:p>
            <a:pPr marL="3086100" lvl="6" indent="-342900" algn="just">
              <a:lnSpc>
                <a:spcPct val="150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Žaluzie</a:t>
            </a:r>
          </a:p>
          <a:p>
            <a:pPr marL="2628900" lvl="5" indent="-342900" algn="just">
              <a:lnSpc>
                <a:spcPct val="150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Přístřešky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mechanická ventilace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Mechanická </a:t>
            </a: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klimatizace</a:t>
            </a:r>
          </a:p>
          <a:p>
            <a:pPr marL="1714500" lvl="3" indent="-342900" algn="just">
              <a:lnSpc>
                <a:spcPct val="150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odolné povrchy </a:t>
            </a:r>
          </a:p>
          <a:p>
            <a:pPr marL="2171700" lvl="4" indent="-342900" algn="just">
              <a:lnSpc>
                <a:spcPct val="150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úsporné technologie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endParaRPr lang="cs-CZ" sz="1800" dirty="0">
              <a:solidFill>
                <a:srgbClr val="40404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endParaRPr lang="cs-CZ" sz="1800" dirty="0">
              <a:solidFill>
                <a:srgbClr val="40404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10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endParaRPr lang="cs-CZ" dirty="0">
              <a:solidFill>
                <a:srgbClr val="40404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05CE11D2-ECFF-D567-B7E8-89DC36897DD4}"/>
              </a:ext>
            </a:extLst>
          </p:cNvPr>
          <p:cNvSpPr txBox="1"/>
          <p:nvPr/>
        </p:nvSpPr>
        <p:spPr>
          <a:xfrm>
            <a:off x="6368245" y="1251718"/>
            <a:ext cx="5799359" cy="395646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dešťová kanalizace a retenční systémy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Poldry</a:t>
            </a:r>
          </a:p>
          <a:p>
            <a:pPr marL="1714500" lvl="3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Náspy</a:t>
            </a:r>
          </a:p>
          <a:p>
            <a:pPr marL="1714500" lvl="3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Hráze</a:t>
            </a:r>
          </a:p>
          <a:p>
            <a:pPr marL="1714500" lvl="3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podzemní retenční nádrže</a:t>
            </a:r>
          </a:p>
          <a:p>
            <a:pPr marL="3086100" lvl="6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vsakovací boxy</a:t>
            </a:r>
          </a:p>
          <a:p>
            <a:pPr marL="2628900" lvl="5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drenážní systémy</a:t>
            </a:r>
          </a:p>
          <a:p>
            <a:pPr marL="2171700" lvl="4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reflexní povrchy</a:t>
            </a:r>
          </a:p>
          <a:p>
            <a:pPr marL="1714500" lvl="3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zpevněné (polo) propustné povrchy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Symbol" panose="05050102010706020507" pitchFamily="18" charset="2"/>
              <a:buChar char=""/>
            </a:pPr>
            <a:endParaRPr lang="cs-CZ" sz="1800" dirty="0">
              <a:solidFill>
                <a:srgbClr val="40404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8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88BDF-F08D-9487-22EB-70919F7AA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adpis 1">
            <a:extLst>
              <a:ext uri="{FF2B5EF4-FFF2-40B4-BE49-F238E27FC236}">
                <a16:creationId xmlns:a16="http://schemas.microsoft.com/office/drawing/2014/main" id="{E740EC66-2656-352A-09EF-FFE650184180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MĚKKÁ OPATŘENÍ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A8092DEA-6C88-391E-686E-E2B19536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15</a:t>
            </a:fld>
            <a:endParaRPr lang="cs-CZ">
              <a:solidFill>
                <a:schemeClr val="bg1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16ECEE0-FD24-6F66-85AC-D1A458166974}"/>
              </a:ext>
            </a:extLst>
          </p:cNvPr>
          <p:cNvGrpSpPr/>
          <p:nvPr/>
        </p:nvGrpSpPr>
        <p:grpSpPr>
          <a:xfrm>
            <a:off x="3193955" y="1373049"/>
            <a:ext cx="5590730" cy="3365663"/>
            <a:chOff x="3275235" y="1373049"/>
            <a:chExt cx="5590730" cy="3365663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9DCEFC4B-2D83-A53A-87B6-004C1FA4F97C}"/>
                </a:ext>
              </a:extLst>
            </p:cNvPr>
            <p:cNvSpPr/>
            <p:nvPr/>
          </p:nvSpPr>
          <p:spPr>
            <a:xfrm>
              <a:off x="6123410" y="3274226"/>
              <a:ext cx="2742555" cy="146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2" extrusionOk="0">
                  <a:moveTo>
                    <a:pt x="12438" y="0"/>
                  </a:moveTo>
                  <a:cubicBezTo>
                    <a:pt x="12397" y="0"/>
                    <a:pt x="12353" y="3"/>
                    <a:pt x="12310" y="3"/>
                  </a:cubicBezTo>
                  <a:cubicBezTo>
                    <a:pt x="11706" y="2655"/>
                    <a:pt x="10901" y="5316"/>
                    <a:pt x="9828" y="7777"/>
                  </a:cubicBezTo>
                  <a:cubicBezTo>
                    <a:pt x="7206" y="13790"/>
                    <a:pt x="4406" y="16995"/>
                    <a:pt x="1994" y="16995"/>
                  </a:cubicBezTo>
                  <a:cubicBezTo>
                    <a:pt x="1292" y="16995"/>
                    <a:pt x="622" y="16718"/>
                    <a:pt x="0" y="16164"/>
                  </a:cubicBezTo>
                  <a:cubicBezTo>
                    <a:pt x="1317" y="20493"/>
                    <a:pt x="5057" y="21600"/>
                    <a:pt x="10054" y="19009"/>
                  </a:cubicBezTo>
                  <a:cubicBezTo>
                    <a:pt x="16494" y="15667"/>
                    <a:pt x="20702" y="5693"/>
                    <a:pt x="21600" y="3395"/>
                  </a:cubicBezTo>
                  <a:cubicBezTo>
                    <a:pt x="20572" y="2588"/>
                    <a:pt x="16937" y="0"/>
                    <a:pt x="12438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3968D742-5EDE-66E8-00E2-3A3A784AA4EC}"/>
                </a:ext>
              </a:extLst>
            </p:cNvPr>
            <p:cNvSpPr/>
            <p:nvPr/>
          </p:nvSpPr>
          <p:spPr>
            <a:xfrm>
              <a:off x="6147361" y="2028809"/>
              <a:ext cx="1680440" cy="240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0697" extrusionOk="0">
                  <a:moveTo>
                    <a:pt x="8231" y="11607"/>
                  </a:moveTo>
                  <a:cubicBezTo>
                    <a:pt x="8212" y="11724"/>
                    <a:pt x="8191" y="11838"/>
                    <a:pt x="8172" y="11953"/>
                  </a:cubicBezTo>
                  <a:cubicBezTo>
                    <a:pt x="8151" y="12071"/>
                    <a:pt x="8129" y="12189"/>
                    <a:pt x="8108" y="12304"/>
                  </a:cubicBezTo>
                  <a:cubicBezTo>
                    <a:pt x="7656" y="14551"/>
                    <a:pt x="6731" y="16415"/>
                    <a:pt x="5372" y="17772"/>
                  </a:cubicBezTo>
                  <a:cubicBezTo>
                    <a:pt x="3952" y="19192"/>
                    <a:pt x="2115" y="20042"/>
                    <a:pt x="0" y="20279"/>
                  </a:cubicBezTo>
                  <a:cubicBezTo>
                    <a:pt x="4082" y="21600"/>
                    <a:pt x="9611" y="19751"/>
                    <a:pt x="14795" y="15238"/>
                  </a:cubicBezTo>
                  <a:cubicBezTo>
                    <a:pt x="16403" y="13839"/>
                    <a:pt x="17629" y="12329"/>
                    <a:pt x="18567" y="10821"/>
                  </a:cubicBezTo>
                  <a:cubicBezTo>
                    <a:pt x="18631" y="10715"/>
                    <a:pt x="18699" y="10608"/>
                    <a:pt x="18760" y="10503"/>
                  </a:cubicBezTo>
                  <a:cubicBezTo>
                    <a:pt x="18822" y="10400"/>
                    <a:pt x="18880" y="10297"/>
                    <a:pt x="18941" y="10195"/>
                  </a:cubicBezTo>
                  <a:cubicBezTo>
                    <a:pt x="21532" y="5656"/>
                    <a:pt x="21600" y="1255"/>
                    <a:pt x="21557" y="0"/>
                  </a:cubicBezTo>
                  <a:cubicBezTo>
                    <a:pt x="19744" y="258"/>
                    <a:pt x="13452" y="1321"/>
                    <a:pt x="7471" y="4275"/>
                  </a:cubicBezTo>
                  <a:cubicBezTo>
                    <a:pt x="8111" y="5990"/>
                    <a:pt x="8492" y="7839"/>
                    <a:pt x="8412" y="9762"/>
                  </a:cubicBezTo>
                  <a:cubicBezTo>
                    <a:pt x="8378" y="10400"/>
                    <a:pt x="8320" y="11015"/>
                    <a:pt x="8231" y="11607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654E3438-3881-997A-E3BF-B8A410F82C84}"/>
                </a:ext>
              </a:extLst>
            </p:cNvPr>
            <p:cNvSpPr/>
            <p:nvPr/>
          </p:nvSpPr>
          <p:spPr>
            <a:xfrm>
              <a:off x="5502618" y="1373049"/>
              <a:ext cx="1210295" cy="289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extrusionOk="0">
                  <a:moveTo>
                    <a:pt x="7701" y="11347"/>
                  </a:moveTo>
                  <a:cubicBezTo>
                    <a:pt x="8446" y="11805"/>
                    <a:pt x="9127" y="12257"/>
                    <a:pt x="9744" y="12703"/>
                  </a:cubicBezTo>
                  <a:cubicBezTo>
                    <a:pt x="9863" y="12791"/>
                    <a:pt x="9978" y="12878"/>
                    <a:pt x="10093" y="12964"/>
                  </a:cubicBezTo>
                  <a:cubicBezTo>
                    <a:pt x="10213" y="13054"/>
                    <a:pt x="10332" y="13143"/>
                    <a:pt x="10447" y="13233"/>
                  </a:cubicBezTo>
                  <a:cubicBezTo>
                    <a:pt x="11988" y="14437"/>
                    <a:pt x="13048" y="15589"/>
                    <a:pt x="13593" y="16656"/>
                  </a:cubicBezTo>
                  <a:cubicBezTo>
                    <a:pt x="13644" y="16754"/>
                    <a:pt x="13691" y="16854"/>
                    <a:pt x="13733" y="16951"/>
                  </a:cubicBezTo>
                  <a:cubicBezTo>
                    <a:pt x="13776" y="17057"/>
                    <a:pt x="13822" y="17160"/>
                    <a:pt x="13857" y="17264"/>
                  </a:cubicBezTo>
                  <a:cubicBezTo>
                    <a:pt x="13942" y="17517"/>
                    <a:pt x="13993" y="17763"/>
                    <a:pt x="14014" y="18005"/>
                  </a:cubicBezTo>
                  <a:cubicBezTo>
                    <a:pt x="14142" y="19483"/>
                    <a:pt x="13124" y="20709"/>
                    <a:pt x="11047" y="21600"/>
                  </a:cubicBezTo>
                  <a:cubicBezTo>
                    <a:pt x="13576" y="21403"/>
                    <a:pt x="15781" y="20748"/>
                    <a:pt x="17505" y="19667"/>
                  </a:cubicBezTo>
                  <a:cubicBezTo>
                    <a:pt x="19182" y="18619"/>
                    <a:pt x="20357" y="17189"/>
                    <a:pt x="20987" y="15462"/>
                  </a:cubicBezTo>
                  <a:cubicBezTo>
                    <a:pt x="21025" y="15359"/>
                    <a:pt x="21059" y="15255"/>
                    <a:pt x="21093" y="15149"/>
                  </a:cubicBezTo>
                  <a:cubicBezTo>
                    <a:pt x="21127" y="15049"/>
                    <a:pt x="21157" y="14947"/>
                    <a:pt x="21183" y="14843"/>
                  </a:cubicBezTo>
                  <a:cubicBezTo>
                    <a:pt x="21345" y="14260"/>
                    <a:pt x="21455" y="13646"/>
                    <a:pt x="21498" y="13004"/>
                  </a:cubicBezTo>
                  <a:cubicBezTo>
                    <a:pt x="21600" y="11472"/>
                    <a:pt x="21144" y="9994"/>
                    <a:pt x="20365" y="8614"/>
                  </a:cubicBezTo>
                  <a:cubicBezTo>
                    <a:pt x="20310" y="8516"/>
                    <a:pt x="20255" y="8419"/>
                    <a:pt x="20195" y="8323"/>
                  </a:cubicBezTo>
                  <a:cubicBezTo>
                    <a:pt x="20140" y="8230"/>
                    <a:pt x="20085" y="8138"/>
                    <a:pt x="20025" y="8047"/>
                  </a:cubicBezTo>
                  <a:cubicBezTo>
                    <a:pt x="17420" y="3976"/>
                    <a:pt x="12162" y="864"/>
                    <a:pt x="10596" y="0"/>
                  </a:cubicBezTo>
                  <a:cubicBezTo>
                    <a:pt x="8876" y="802"/>
                    <a:pt x="3116" y="3699"/>
                    <a:pt x="0" y="7818"/>
                  </a:cubicBezTo>
                  <a:cubicBezTo>
                    <a:pt x="2793" y="8802"/>
                    <a:pt x="5462" y="9971"/>
                    <a:pt x="7701" y="1134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9DFAF3DE-A41B-2E68-0DF3-CBA27C6D25CC}"/>
                </a:ext>
              </a:extLst>
            </p:cNvPr>
            <p:cNvSpPr/>
            <p:nvPr/>
          </p:nvSpPr>
          <p:spPr>
            <a:xfrm>
              <a:off x="4353000" y="1909059"/>
              <a:ext cx="1875526" cy="233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extrusionOk="0">
                  <a:moveTo>
                    <a:pt x="12444" y="5408"/>
                  </a:moveTo>
                  <a:cubicBezTo>
                    <a:pt x="12333" y="5333"/>
                    <a:pt x="12220" y="5257"/>
                    <a:pt x="12109" y="5182"/>
                  </a:cubicBezTo>
                  <a:cubicBezTo>
                    <a:pt x="7168" y="1894"/>
                    <a:pt x="1714" y="386"/>
                    <a:pt x="144" y="0"/>
                  </a:cubicBezTo>
                  <a:cubicBezTo>
                    <a:pt x="-26" y="1324"/>
                    <a:pt x="-409" y="5970"/>
                    <a:pt x="1619" y="11036"/>
                  </a:cubicBezTo>
                  <a:cubicBezTo>
                    <a:pt x="3998" y="11214"/>
                    <a:pt x="6483" y="11629"/>
                    <a:pt x="8916" y="12412"/>
                  </a:cubicBezTo>
                  <a:cubicBezTo>
                    <a:pt x="9633" y="12642"/>
                    <a:pt x="10318" y="12886"/>
                    <a:pt x="10974" y="13139"/>
                  </a:cubicBezTo>
                  <a:cubicBezTo>
                    <a:pt x="11114" y="13192"/>
                    <a:pt x="11251" y="13248"/>
                    <a:pt x="11389" y="13303"/>
                  </a:cubicBezTo>
                  <a:cubicBezTo>
                    <a:pt x="11529" y="13361"/>
                    <a:pt x="11672" y="13417"/>
                    <a:pt x="11810" y="13474"/>
                  </a:cubicBezTo>
                  <a:cubicBezTo>
                    <a:pt x="13639" y="14242"/>
                    <a:pt x="15176" y="15098"/>
                    <a:pt x="16379" y="16019"/>
                  </a:cubicBezTo>
                  <a:cubicBezTo>
                    <a:pt x="16492" y="16105"/>
                    <a:pt x="16600" y="16192"/>
                    <a:pt x="16708" y="16278"/>
                  </a:cubicBezTo>
                  <a:cubicBezTo>
                    <a:pt x="16827" y="16376"/>
                    <a:pt x="16940" y="16473"/>
                    <a:pt x="17051" y="16571"/>
                  </a:cubicBezTo>
                  <a:cubicBezTo>
                    <a:pt x="17353" y="16837"/>
                    <a:pt x="17631" y="17108"/>
                    <a:pt x="17876" y="17381"/>
                  </a:cubicBezTo>
                  <a:cubicBezTo>
                    <a:pt x="18264" y="17813"/>
                    <a:pt x="18580" y="18255"/>
                    <a:pt x="18828" y="18698"/>
                  </a:cubicBezTo>
                  <a:cubicBezTo>
                    <a:pt x="18906" y="18840"/>
                    <a:pt x="18979" y="18982"/>
                    <a:pt x="19044" y="19127"/>
                  </a:cubicBezTo>
                  <a:cubicBezTo>
                    <a:pt x="19122" y="19297"/>
                    <a:pt x="19184" y="19468"/>
                    <a:pt x="19241" y="19639"/>
                  </a:cubicBezTo>
                  <a:cubicBezTo>
                    <a:pt x="19457" y="20291"/>
                    <a:pt x="19521" y="20948"/>
                    <a:pt x="19432" y="21600"/>
                  </a:cubicBezTo>
                  <a:cubicBezTo>
                    <a:pt x="20611" y="20624"/>
                    <a:pt x="21191" y="19262"/>
                    <a:pt x="21115" y="17609"/>
                  </a:cubicBezTo>
                  <a:cubicBezTo>
                    <a:pt x="21110" y="17485"/>
                    <a:pt x="21099" y="17361"/>
                    <a:pt x="21086" y="17234"/>
                  </a:cubicBezTo>
                  <a:cubicBezTo>
                    <a:pt x="21072" y="17095"/>
                    <a:pt x="21053" y="16950"/>
                    <a:pt x="21029" y="16808"/>
                  </a:cubicBezTo>
                  <a:cubicBezTo>
                    <a:pt x="21008" y="16675"/>
                    <a:pt x="20981" y="16542"/>
                    <a:pt x="20954" y="16407"/>
                  </a:cubicBezTo>
                  <a:cubicBezTo>
                    <a:pt x="20681" y="15147"/>
                    <a:pt x="20085" y="13774"/>
                    <a:pt x="19176" y="12325"/>
                  </a:cubicBezTo>
                  <a:cubicBezTo>
                    <a:pt x="19103" y="12210"/>
                    <a:pt x="19028" y="12094"/>
                    <a:pt x="18952" y="11979"/>
                  </a:cubicBezTo>
                  <a:cubicBezTo>
                    <a:pt x="18879" y="11868"/>
                    <a:pt x="18807" y="11759"/>
                    <a:pt x="18731" y="11649"/>
                  </a:cubicBezTo>
                  <a:cubicBezTo>
                    <a:pt x="18297" y="11012"/>
                    <a:pt x="17809" y="10364"/>
                    <a:pt x="17261" y="9705"/>
                  </a:cubicBezTo>
                  <a:cubicBezTo>
                    <a:pt x="15958" y="8137"/>
                    <a:pt x="14413" y="6795"/>
                    <a:pt x="12794" y="5648"/>
                  </a:cubicBezTo>
                  <a:cubicBezTo>
                    <a:pt x="12673" y="5568"/>
                    <a:pt x="12560" y="5488"/>
                    <a:pt x="12444" y="540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540027CC-4CE7-E2D7-7643-DBBD87A0CC4F}"/>
                </a:ext>
              </a:extLst>
            </p:cNvPr>
            <p:cNvSpPr/>
            <p:nvPr/>
          </p:nvSpPr>
          <p:spPr>
            <a:xfrm>
              <a:off x="3275235" y="3178425"/>
              <a:ext cx="2736209" cy="154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19961" extrusionOk="0">
                  <a:moveTo>
                    <a:pt x="0" y="1880"/>
                  </a:moveTo>
                  <a:cubicBezTo>
                    <a:pt x="733" y="4115"/>
                    <a:pt x="4205" y="13734"/>
                    <a:pt x="10757" y="17925"/>
                  </a:cubicBezTo>
                  <a:cubicBezTo>
                    <a:pt x="15838" y="21174"/>
                    <a:pt x="19746" y="20491"/>
                    <a:pt x="21126" y="16188"/>
                  </a:cubicBezTo>
                  <a:cubicBezTo>
                    <a:pt x="21192" y="15981"/>
                    <a:pt x="21254" y="15768"/>
                    <a:pt x="21307" y="15545"/>
                  </a:cubicBezTo>
                  <a:cubicBezTo>
                    <a:pt x="21309" y="15536"/>
                    <a:pt x="21313" y="15527"/>
                    <a:pt x="21315" y="15517"/>
                  </a:cubicBezTo>
                  <a:cubicBezTo>
                    <a:pt x="21317" y="15511"/>
                    <a:pt x="21317" y="15508"/>
                    <a:pt x="21318" y="15502"/>
                  </a:cubicBezTo>
                  <a:cubicBezTo>
                    <a:pt x="21337" y="15425"/>
                    <a:pt x="21352" y="15351"/>
                    <a:pt x="21368" y="15273"/>
                  </a:cubicBezTo>
                  <a:cubicBezTo>
                    <a:pt x="21381" y="15215"/>
                    <a:pt x="21394" y="15156"/>
                    <a:pt x="21405" y="15097"/>
                  </a:cubicBezTo>
                  <a:cubicBezTo>
                    <a:pt x="21405" y="15094"/>
                    <a:pt x="21407" y="15091"/>
                    <a:pt x="21407" y="15091"/>
                  </a:cubicBezTo>
                  <a:cubicBezTo>
                    <a:pt x="21422" y="15011"/>
                    <a:pt x="21436" y="14927"/>
                    <a:pt x="21449" y="14847"/>
                  </a:cubicBezTo>
                  <a:cubicBezTo>
                    <a:pt x="21453" y="14828"/>
                    <a:pt x="21454" y="14810"/>
                    <a:pt x="21458" y="14791"/>
                  </a:cubicBezTo>
                  <a:cubicBezTo>
                    <a:pt x="21466" y="14742"/>
                    <a:pt x="21475" y="14692"/>
                    <a:pt x="21483" y="14643"/>
                  </a:cubicBezTo>
                  <a:cubicBezTo>
                    <a:pt x="21502" y="14519"/>
                    <a:pt x="21517" y="14392"/>
                    <a:pt x="21530" y="14269"/>
                  </a:cubicBezTo>
                  <a:cubicBezTo>
                    <a:pt x="21541" y="14164"/>
                    <a:pt x="21551" y="14058"/>
                    <a:pt x="21558" y="13950"/>
                  </a:cubicBezTo>
                  <a:cubicBezTo>
                    <a:pt x="21600" y="13422"/>
                    <a:pt x="21600" y="12893"/>
                    <a:pt x="21558" y="12362"/>
                  </a:cubicBezTo>
                  <a:cubicBezTo>
                    <a:pt x="21528" y="11978"/>
                    <a:pt x="21479" y="11595"/>
                    <a:pt x="21407" y="11212"/>
                  </a:cubicBezTo>
                  <a:cubicBezTo>
                    <a:pt x="21243" y="10337"/>
                    <a:pt x="20969" y="9468"/>
                    <a:pt x="20585" y="8615"/>
                  </a:cubicBezTo>
                  <a:cubicBezTo>
                    <a:pt x="20510" y="8448"/>
                    <a:pt x="20430" y="8281"/>
                    <a:pt x="20347" y="8118"/>
                  </a:cubicBezTo>
                  <a:cubicBezTo>
                    <a:pt x="20266" y="7957"/>
                    <a:pt x="20183" y="7799"/>
                    <a:pt x="20094" y="7642"/>
                  </a:cubicBezTo>
                  <a:cubicBezTo>
                    <a:pt x="20016" y="7502"/>
                    <a:pt x="19935" y="7363"/>
                    <a:pt x="19852" y="7227"/>
                  </a:cubicBezTo>
                  <a:cubicBezTo>
                    <a:pt x="19083" y="5966"/>
                    <a:pt x="18072" y="4785"/>
                    <a:pt x="16851" y="3719"/>
                  </a:cubicBezTo>
                  <a:cubicBezTo>
                    <a:pt x="16751" y="3632"/>
                    <a:pt x="16651" y="3543"/>
                    <a:pt x="16547" y="3456"/>
                  </a:cubicBezTo>
                  <a:cubicBezTo>
                    <a:pt x="16450" y="3376"/>
                    <a:pt x="16350" y="3296"/>
                    <a:pt x="16252" y="3218"/>
                  </a:cubicBezTo>
                  <a:cubicBezTo>
                    <a:pt x="15721" y="2792"/>
                    <a:pt x="15158" y="2387"/>
                    <a:pt x="14561" y="2004"/>
                  </a:cubicBezTo>
                  <a:cubicBezTo>
                    <a:pt x="12998" y="1002"/>
                    <a:pt x="11399" y="446"/>
                    <a:pt x="9859" y="186"/>
                  </a:cubicBezTo>
                  <a:cubicBezTo>
                    <a:pt x="9753" y="167"/>
                    <a:pt x="9647" y="155"/>
                    <a:pt x="9540" y="140"/>
                  </a:cubicBezTo>
                  <a:cubicBezTo>
                    <a:pt x="9437" y="124"/>
                    <a:pt x="9337" y="109"/>
                    <a:pt x="9235" y="96"/>
                  </a:cubicBezTo>
                  <a:cubicBezTo>
                    <a:pt x="4874" y="-426"/>
                    <a:pt x="1081" y="1320"/>
                    <a:pt x="0" y="188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20" name="Freeform: Shape 37">
              <a:extLst>
                <a:ext uri="{FF2B5EF4-FFF2-40B4-BE49-F238E27FC236}">
                  <a16:creationId xmlns:a16="http://schemas.microsoft.com/office/drawing/2014/main" id="{75C4AF17-3A70-77BA-F1DD-F0DD9B6CA403}"/>
                </a:ext>
              </a:extLst>
            </p:cNvPr>
            <p:cNvSpPr/>
            <p:nvPr/>
          </p:nvSpPr>
          <p:spPr>
            <a:xfrm>
              <a:off x="6123410" y="3274226"/>
              <a:ext cx="1776077" cy="1270612"/>
            </a:xfrm>
            <a:custGeom>
              <a:avLst/>
              <a:gdLst>
                <a:gd name="connsiteX0" fmla="*/ 1579255 w 1776077"/>
                <a:gd name="connsiteY0" fmla="*/ 0 h 1270612"/>
                <a:gd name="connsiteX1" fmla="*/ 1776077 w 1776077"/>
                <a:gd name="connsiteY1" fmla="*/ 7641 h 1270612"/>
                <a:gd name="connsiteX2" fmla="*/ 1714095 w 1776077"/>
                <a:gd name="connsiteY2" fmla="*/ 137937 h 1270612"/>
                <a:gd name="connsiteX3" fmla="*/ 1496396 w 1776077"/>
                <a:gd name="connsiteY3" fmla="*/ 469515 h 1270612"/>
                <a:gd name="connsiteX4" fmla="*/ 292725 w 1776077"/>
                <a:gd name="connsiteY4" fmla="*/ 1270612 h 1270612"/>
                <a:gd name="connsiteX5" fmla="*/ 59373 w 1776077"/>
                <a:gd name="connsiteY5" fmla="*/ 1229989 h 1270612"/>
                <a:gd name="connsiteX6" fmla="*/ 46103 w 1776077"/>
                <a:gd name="connsiteY6" fmla="*/ 1224247 h 1270612"/>
                <a:gd name="connsiteX7" fmla="*/ 0 w 1776077"/>
                <a:gd name="connsiteY7" fmla="*/ 1160845 h 1270612"/>
                <a:gd name="connsiteX8" fmla="*/ 253179 w 1776077"/>
                <a:gd name="connsiteY8" fmla="*/ 1220525 h 1270612"/>
                <a:gd name="connsiteX9" fmla="*/ 1247863 w 1776077"/>
                <a:gd name="connsiteY9" fmla="*/ 558519 h 1270612"/>
                <a:gd name="connsiteX10" fmla="*/ 1563003 w 1776077"/>
                <a:gd name="connsiteY10" fmla="*/ 216 h 1270612"/>
                <a:gd name="connsiteX11" fmla="*/ 1579255 w 1776077"/>
                <a:gd name="connsiteY11" fmla="*/ 0 h 12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6077" h="1270612">
                  <a:moveTo>
                    <a:pt x="1579255" y="0"/>
                  </a:moveTo>
                  <a:lnTo>
                    <a:pt x="1776077" y="7641"/>
                  </a:lnTo>
                  <a:lnTo>
                    <a:pt x="1714095" y="137937"/>
                  </a:lnTo>
                  <a:cubicBezTo>
                    <a:pt x="1650965" y="251295"/>
                    <a:pt x="1578828" y="362577"/>
                    <a:pt x="1496396" y="469515"/>
                  </a:cubicBezTo>
                  <a:cubicBezTo>
                    <a:pt x="1093533" y="992079"/>
                    <a:pt x="663321" y="1270612"/>
                    <a:pt x="292725" y="1270612"/>
                  </a:cubicBezTo>
                  <a:cubicBezTo>
                    <a:pt x="211829" y="1270612"/>
                    <a:pt x="133700" y="1257071"/>
                    <a:pt x="59373" y="1229989"/>
                  </a:cubicBezTo>
                  <a:lnTo>
                    <a:pt x="46103" y="1224247"/>
                  </a:lnTo>
                  <a:lnTo>
                    <a:pt x="0" y="1160845"/>
                  </a:lnTo>
                  <a:cubicBezTo>
                    <a:pt x="78976" y="1200632"/>
                    <a:pt x="164046" y="1220525"/>
                    <a:pt x="253179" y="1220525"/>
                  </a:cubicBezTo>
                  <a:cubicBezTo>
                    <a:pt x="559431" y="1220525"/>
                    <a:pt x="914947" y="990352"/>
                    <a:pt x="1247863" y="558519"/>
                  </a:cubicBezTo>
                  <a:cubicBezTo>
                    <a:pt x="1384102" y="381778"/>
                    <a:pt x="1486313" y="190673"/>
                    <a:pt x="1563003" y="216"/>
                  </a:cubicBezTo>
                  <a:cubicBezTo>
                    <a:pt x="1568462" y="216"/>
                    <a:pt x="1574049" y="0"/>
                    <a:pt x="1579255" y="0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id="{94DEFD97-741A-C129-0464-3624372E5CDF}"/>
                </a:ext>
              </a:extLst>
            </p:cNvPr>
            <p:cNvSpPr/>
            <p:nvPr/>
          </p:nvSpPr>
          <p:spPr>
            <a:xfrm>
              <a:off x="6147361" y="2405934"/>
              <a:ext cx="804424" cy="2013481"/>
            </a:xfrm>
            <a:custGeom>
              <a:avLst/>
              <a:gdLst>
                <a:gd name="connsiteX0" fmla="*/ 758328 w 804424"/>
                <a:gd name="connsiteY0" fmla="*/ 0 h 2013481"/>
                <a:gd name="connsiteX1" fmla="*/ 784522 w 804424"/>
                <a:gd name="connsiteY1" fmla="*/ 169327 h 2013481"/>
                <a:gd name="connsiteX2" fmla="*/ 803430 w 804424"/>
                <a:gd name="connsiteY2" fmla="*/ 565623 h 2013481"/>
                <a:gd name="connsiteX3" fmla="*/ 786361 w 804424"/>
                <a:gd name="connsiteY3" fmla="*/ 824765 h 2013481"/>
                <a:gd name="connsiteX4" fmla="*/ 780797 w 804424"/>
                <a:gd name="connsiteY4" fmla="*/ 873362 h 2013481"/>
                <a:gd name="connsiteX5" fmla="*/ 774762 w 804424"/>
                <a:gd name="connsiteY5" fmla="*/ 922662 h 2013481"/>
                <a:gd name="connsiteX6" fmla="*/ 516755 w 804424"/>
                <a:gd name="connsiteY6" fmla="*/ 1690675 h 2013481"/>
                <a:gd name="connsiteX7" fmla="*/ 154634 w 804424"/>
                <a:gd name="connsiteY7" fmla="*/ 2001783 h 2013481"/>
                <a:gd name="connsiteX8" fmla="*/ 113432 w 804424"/>
                <a:gd name="connsiteY8" fmla="*/ 2013481 h 2013481"/>
                <a:gd name="connsiteX9" fmla="*/ 0 w 804424"/>
                <a:gd name="connsiteY9" fmla="*/ 1976645 h 2013481"/>
                <a:gd name="connsiteX10" fmla="*/ 418630 w 804424"/>
                <a:gd name="connsiteY10" fmla="*/ 1685660 h 2013481"/>
                <a:gd name="connsiteX11" fmla="*/ 631841 w 804424"/>
                <a:gd name="connsiteY11" fmla="*/ 1050993 h 2013481"/>
                <a:gd name="connsiteX12" fmla="*/ 636828 w 804424"/>
                <a:gd name="connsiteY12" fmla="*/ 1010252 h 2013481"/>
                <a:gd name="connsiteX13" fmla="*/ 641426 w 804424"/>
                <a:gd name="connsiteY13" fmla="*/ 970092 h 2013481"/>
                <a:gd name="connsiteX14" fmla="*/ 655531 w 804424"/>
                <a:gd name="connsiteY14" fmla="*/ 755945 h 2013481"/>
                <a:gd name="connsiteX15" fmla="*/ 582201 w 804424"/>
                <a:gd name="connsiteY15" fmla="*/ 119072 h 2013481"/>
                <a:gd name="connsiteX16" fmla="*/ 757391 w 804424"/>
                <a:gd name="connsiteY16" fmla="*/ 539 h 20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4424" h="2013481">
                  <a:moveTo>
                    <a:pt x="758328" y="0"/>
                  </a:moveTo>
                  <a:lnTo>
                    <a:pt x="784522" y="169327"/>
                  </a:lnTo>
                  <a:cubicBezTo>
                    <a:pt x="800106" y="298125"/>
                    <a:pt x="807202" y="430575"/>
                    <a:pt x="803430" y="565623"/>
                  </a:cubicBezTo>
                  <a:cubicBezTo>
                    <a:pt x="800223" y="655234"/>
                    <a:pt x="794754" y="741615"/>
                    <a:pt x="786361" y="824765"/>
                  </a:cubicBezTo>
                  <a:cubicBezTo>
                    <a:pt x="784570" y="841198"/>
                    <a:pt x="782589" y="857210"/>
                    <a:pt x="780797" y="873362"/>
                  </a:cubicBezTo>
                  <a:cubicBezTo>
                    <a:pt x="778817" y="889936"/>
                    <a:pt x="776743" y="906510"/>
                    <a:pt x="774762" y="922662"/>
                  </a:cubicBezTo>
                  <a:cubicBezTo>
                    <a:pt x="732138" y="1238267"/>
                    <a:pt x="644910" y="1500077"/>
                    <a:pt x="516755" y="1690675"/>
                  </a:cubicBezTo>
                  <a:cubicBezTo>
                    <a:pt x="416324" y="1840261"/>
                    <a:pt x="293774" y="1944813"/>
                    <a:pt x="154634" y="2001783"/>
                  </a:cubicBezTo>
                  <a:lnTo>
                    <a:pt x="113432" y="2013481"/>
                  </a:lnTo>
                  <a:lnTo>
                    <a:pt x="0" y="1976645"/>
                  </a:lnTo>
                  <a:cubicBezTo>
                    <a:pt x="164818" y="1949137"/>
                    <a:pt x="307972" y="1850478"/>
                    <a:pt x="418630" y="1685660"/>
                  </a:cubicBezTo>
                  <a:cubicBezTo>
                    <a:pt x="524534" y="1528154"/>
                    <a:pt x="596617" y="1311800"/>
                    <a:pt x="631841" y="1050993"/>
                  </a:cubicBezTo>
                  <a:cubicBezTo>
                    <a:pt x="633477" y="1037645"/>
                    <a:pt x="635192" y="1023949"/>
                    <a:pt x="636828" y="1010252"/>
                  </a:cubicBezTo>
                  <a:cubicBezTo>
                    <a:pt x="638309" y="996904"/>
                    <a:pt x="639945" y="983672"/>
                    <a:pt x="641426" y="970092"/>
                  </a:cubicBezTo>
                  <a:cubicBezTo>
                    <a:pt x="648361" y="901379"/>
                    <a:pt x="652881" y="829997"/>
                    <a:pt x="655531" y="755945"/>
                  </a:cubicBezTo>
                  <a:cubicBezTo>
                    <a:pt x="661765" y="532743"/>
                    <a:pt x="632074" y="318131"/>
                    <a:pt x="582201" y="119072"/>
                  </a:cubicBezTo>
                  <a:cubicBezTo>
                    <a:pt x="640462" y="76214"/>
                    <a:pt x="699101" y="36785"/>
                    <a:pt x="757391" y="539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id="{B99DE59E-69D6-5386-9B1E-E00750D93C64}"/>
                </a:ext>
              </a:extLst>
            </p:cNvPr>
            <p:cNvSpPr/>
            <p:nvPr/>
          </p:nvSpPr>
          <p:spPr>
            <a:xfrm>
              <a:off x="5502618" y="2168800"/>
              <a:ext cx="891325" cy="2095296"/>
            </a:xfrm>
            <a:custGeom>
              <a:avLst/>
              <a:gdLst>
                <a:gd name="connsiteX0" fmla="*/ 95165 w 891325"/>
                <a:gd name="connsiteY0" fmla="*/ 0 h 2095296"/>
                <a:gd name="connsiteX1" fmla="*/ 212786 w 891325"/>
                <a:gd name="connsiteY1" fmla="*/ 111528 h 2095296"/>
                <a:gd name="connsiteX2" fmla="*/ 460792 w 891325"/>
                <a:gd name="connsiteY2" fmla="*/ 421126 h 2095296"/>
                <a:gd name="connsiteX3" fmla="*/ 599884 w 891325"/>
                <a:gd name="connsiteY3" fmla="*/ 640752 h 2095296"/>
                <a:gd name="connsiteX4" fmla="*/ 623644 w 891325"/>
                <a:gd name="connsiteY4" fmla="*/ 683025 h 2095296"/>
                <a:gd name="connsiteX5" fmla="*/ 647745 w 891325"/>
                <a:gd name="connsiteY5" fmla="*/ 726594 h 2095296"/>
                <a:gd name="connsiteX6" fmla="*/ 861932 w 891325"/>
                <a:gd name="connsiteY6" fmla="*/ 1281004 h 2095296"/>
                <a:gd name="connsiteX7" fmla="*/ 871463 w 891325"/>
                <a:gd name="connsiteY7" fmla="*/ 1328784 h 2095296"/>
                <a:gd name="connsiteX8" fmla="*/ 879905 w 891325"/>
                <a:gd name="connsiteY8" fmla="*/ 1379480 h 2095296"/>
                <a:gd name="connsiteX9" fmla="*/ 890594 w 891325"/>
                <a:gd name="connsiteY9" fmla="*/ 1499497 h 2095296"/>
                <a:gd name="connsiteX10" fmla="*/ 781039 w 891325"/>
                <a:gd name="connsiteY10" fmla="*/ 1963568 h 2095296"/>
                <a:gd name="connsiteX11" fmla="*/ 695518 w 891325"/>
                <a:gd name="connsiteY11" fmla="*/ 2072914 h 2095296"/>
                <a:gd name="connsiteX12" fmla="*/ 621520 w 891325"/>
                <a:gd name="connsiteY12" fmla="*/ 2095296 h 2095296"/>
                <a:gd name="connsiteX13" fmla="*/ 788447 w 891325"/>
                <a:gd name="connsiteY13" fmla="*/ 1614124 h 2095296"/>
                <a:gd name="connsiteX14" fmla="*/ 779614 w 891325"/>
                <a:gd name="connsiteY14" fmla="*/ 1514945 h 2095296"/>
                <a:gd name="connsiteX15" fmla="*/ 772638 w 891325"/>
                <a:gd name="connsiteY15" fmla="*/ 1473052 h 2095296"/>
                <a:gd name="connsiteX16" fmla="*/ 764761 w 891325"/>
                <a:gd name="connsiteY16" fmla="*/ 1433568 h 2095296"/>
                <a:gd name="connsiteX17" fmla="*/ 587763 w 891325"/>
                <a:gd name="connsiteY17" fmla="*/ 975417 h 2095296"/>
                <a:gd name="connsiteX18" fmla="*/ 567846 w 891325"/>
                <a:gd name="connsiteY18" fmla="*/ 939413 h 2095296"/>
                <a:gd name="connsiteX19" fmla="*/ 548211 w 891325"/>
                <a:gd name="connsiteY19" fmla="*/ 904479 h 2095296"/>
                <a:gd name="connsiteX20" fmla="*/ 433269 w 891325"/>
                <a:gd name="connsiteY20" fmla="*/ 722986 h 2095296"/>
                <a:gd name="connsiteX21" fmla="*/ 0 w 891325"/>
                <a:gd name="connsiteY21" fmla="*/ 250648 h 2095296"/>
                <a:gd name="connsiteX22" fmla="*/ 71980 w 891325"/>
                <a:gd name="connsiteY22" fmla="*/ 51803 h 209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1325" h="2095296">
                  <a:moveTo>
                    <a:pt x="95165" y="0"/>
                  </a:moveTo>
                  <a:lnTo>
                    <a:pt x="212786" y="111528"/>
                  </a:lnTo>
                  <a:cubicBezTo>
                    <a:pt x="301037" y="206642"/>
                    <a:pt x="384574" y="309693"/>
                    <a:pt x="460792" y="421126"/>
                  </a:cubicBezTo>
                  <a:cubicBezTo>
                    <a:pt x="511513" y="495307"/>
                    <a:pt x="557877" y="568515"/>
                    <a:pt x="599884" y="640752"/>
                  </a:cubicBezTo>
                  <a:cubicBezTo>
                    <a:pt x="607985" y="655005"/>
                    <a:pt x="615815" y="669096"/>
                    <a:pt x="623644" y="683025"/>
                  </a:cubicBezTo>
                  <a:cubicBezTo>
                    <a:pt x="631814" y="697602"/>
                    <a:pt x="639916" y="712017"/>
                    <a:pt x="647745" y="726594"/>
                  </a:cubicBezTo>
                  <a:cubicBezTo>
                    <a:pt x="752660" y="921602"/>
                    <a:pt x="824827" y="1108187"/>
                    <a:pt x="861932" y="1281004"/>
                  </a:cubicBezTo>
                  <a:cubicBezTo>
                    <a:pt x="865404" y="1296877"/>
                    <a:pt x="868604" y="1313074"/>
                    <a:pt x="871463" y="1328784"/>
                  </a:cubicBezTo>
                  <a:cubicBezTo>
                    <a:pt x="874391" y="1345953"/>
                    <a:pt x="877523" y="1362635"/>
                    <a:pt x="879905" y="1379480"/>
                  </a:cubicBezTo>
                  <a:cubicBezTo>
                    <a:pt x="885692" y="1420457"/>
                    <a:pt x="889165" y="1460301"/>
                    <a:pt x="890594" y="1499497"/>
                  </a:cubicBezTo>
                  <a:cubicBezTo>
                    <a:pt x="897130" y="1679037"/>
                    <a:pt x="859779" y="1835617"/>
                    <a:pt x="781039" y="1963568"/>
                  </a:cubicBezTo>
                  <a:lnTo>
                    <a:pt x="695518" y="2072914"/>
                  </a:lnTo>
                  <a:lnTo>
                    <a:pt x="621520" y="2095296"/>
                  </a:lnTo>
                  <a:cubicBezTo>
                    <a:pt x="738375" y="1976040"/>
                    <a:pt x="795649" y="1811947"/>
                    <a:pt x="788447" y="1614124"/>
                  </a:cubicBezTo>
                  <a:cubicBezTo>
                    <a:pt x="787266" y="1581734"/>
                    <a:pt x="784397" y="1548808"/>
                    <a:pt x="779614" y="1514945"/>
                  </a:cubicBezTo>
                  <a:cubicBezTo>
                    <a:pt x="777645" y="1501025"/>
                    <a:pt x="775057" y="1487239"/>
                    <a:pt x="772638" y="1473052"/>
                  </a:cubicBezTo>
                  <a:cubicBezTo>
                    <a:pt x="770275" y="1460069"/>
                    <a:pt x="767631" y="1446684"/>
                    <a:pt x="764761" y="1433568"/>
                  </a:cubicBezTo>
                  <a:cubicBezTo>
                    <a:pt x="734099" y="1290755"/>
                    <a:pt x="674462" y="1136566"/>
                    <a:pt x="587763" y="975417"/>
                  </a:cubicBezTo>
                  <a:cubicBezTo>
                    <a:pt x="581293" y="963371"/>
                    <a:pt x="574598" y="951459"/>
                    <a:pt x="567846" y="939413"/>
                  </a:cubicBezTo>
                  <a:cubicBezTo>
                    <a:pt x="561376" y="927902"/>
                    <a:pt x="554906" y="916258"/>
                    <a:pt x="548211" y="904479"/>
                  </a:cubicBezTo>
                  <a:cubicBezTo>
                    <a:pt x="513498" y="844785"/>
                    <a:pt x="475184" y="784287"/>
                    <a:pt x="433269" y="722986"/>
                  </a:cubicBezTo>
                  <a:cubicBezTo>
                    <a:pt x="307300" y="538815"/>
                    <a:pt x="157138" y="382351"/>
                    <a:pt x="0" y="250648"/>
                  </a:cubicBezTo>
                  <a:cubicBezTo>
                    <a:pt x="21914" y="181734"/>
                    <a:pt x="46152" y="115377"/>
                    <a:pt x="71980" y="51803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40">
              <a:extLst>
                <a:ext uri="{FF2B5EF4-FFF2-40B4-BE49-F238E27FC236}">
                  <a16:creationId xmlns:a16="http://schemas.microsoft.com/office/drawing/2014/main" id="{FAFEEFBB-6679-A782-CF20-D75DB93F3C78}"/>
                </a:ext>
              </a:extLst>
            </p:cNvPr>
            <p:cNvSpPr/>
            <p:nvPr/>
          </p:nvSpPr>
          <p:spPr>
            <a:xfrm>
              <a:off x="4433881" y="2874585"/>
              <a:ext cx="1713569" cy="1366522"/>
            </a:xfrm>
            <a:custGeom>
              <a:avLst/>
              <a:gdLst>
                <a:gd name="connsiteX0" fmla="*/ 0 w 1713569"/>
                <a:gd name="connsiteY0" fmla="*/ 0 h 1366522"/>
                <a:gd name="connsiteX1" fmla="*/ 187374 w 1713569"/>
                <a:gd name="connsiteY1" fmla="*/ 35066 h 1366522"/>
                <a:gd name="connsiteX2" fmla="*/ 581585 w 1713569"/>
                <a:gd name="connsiteY2" fmla="*/ 154594 h 1366522"/>
                <a:gd name="connsiteX3" fmla="*/ 802719 w 1713569"/>
                <a:gd name="connsiteY3" fmla="*/ 249576 h 1366522"/>
                <a:gd name="connsiteX4" fmla="*/ 847312 w 1713569"/>
                <a:gd name="connsiteY4" fmla="*/ 271002 h 1366522"/>
                <a:gd name="connsiteX5" fmla="*/ 892549 w 1713569"/>
                <a:gd name="connsiteY5" fmla="*/ 293343 h 1366522"/>
                <a:gd name="connsiteX6" fmla="*/ 1383493 w 1713569"/>
                <a:gd name="connsiteY6" fmla="*/ 625845 h 1366522"/>
                <a:gd name="connsiteX7" fmla="*/ 1418844 w 1713569"/>
                <a:gd name="connsiteY7" fmla="*/ 659683 h 1366522"/>
                <a:gd name="connsiteX8" fmla="*/ 1455700 w 1713569"/>
                <a:gd name="connsiteY8" fmla="*/ 697963 h 1366522"/>
                <a:gd name="connsiteX9" fmla="*/ 1544347 w 1713569"/>
                <a:gd name="connsiteY9" fmla="*/ 803789 h 1366522"/>
                <a:gd name="connsiteX10" fmla="*/ 1646640 w 1713569"/>
                <a:gd name="connsiteY10" fmla="*/ 975854 h 1366522"/>
                <a:gd name="connsiteX11" fmla="*/ 1669850 w 1713569"/>
                <a:gd name="connsiteY11" fmla="*/ 1031903 h 1366522"/>
                <a:gd name="connsiteX12" fmla="*/ 1691018 w 1713569"/>
                <a:gd name="connsiteY12" fmla="*/ 1098795 h 1366522"/>
                <a:gd name="connsiteX13" fmla="*/ 1713569 w 1713569"/>
                <a:gd name="connsiteY13" fmla="*/ 1226897 h 1366522"/>
                <a:gd name="connsiteX14" fmla="*/ 1712724 w 1713569"/>
                <a:gd name="connsiteY14" fmla="*/ 1280248 h 1366522"/>
                <a:gd name="connsiteX15" fmla="*/ 1644583 w 1713569"/>
                <a:gd name="connsiteY15" fmla="*/ 1366522 h 1366522"/>
                <a:gd name="connsiteX16" fmla="*/ 1627623 w 1713569"/>
                <a:gd name="connsiteY16" fmla="*/ 1154802 h 1366522"/>
                <a:gd name="connsiteX17" fmla="*/ 1610130 w 1713569"/>
                <a:gd name="connsiteY17" fmla="*/ 1099524 h 1366522"/>
                <a:gd name="connsiteX18" fmla="*/ 1590951 w 1713569"/>
                <a:gd name="connsiteY18" fmla="*/ 1053207 h 1366522"/>
                <a:gd name="connsiteX19" fmla="*/ 1506418 w 1713569"/>
                <a:gd name="connsiteY19" fmla="*/ 911017 h 1366522"/>
                <a:gd name="connsiteX20" fmla="*/ 1433162 w 1713569"/>
                <a:gd name="connsiteY20" fmla="*/ 823565 h 1366522"/>
                <a:gd name="connsiteX21" fmla="*/ 1402705 w 1713569"/>
                <a:gd name="connsiteY21" fmla="*/ 791931 h 1366522"/>
                <a:gd name="connsiteX22" fmla="*/ 1373492 w 1713569"/>
                <a:gd name="connsiteY22" fmla="*/ 763968 h 1366522"/>
                <a:gd name="connsiteX23" fmla="*/ 967788 w 1713569"/>
                <a:gd name="connsiteY23" fmla="*/ 489197 h 1366522"/>
                <a:gd name="connsiteX24" fmla="*/ 930405 w 1713569"/>
                <a:gd name="connsiteY24" fmla="*/ 470735 h 1366522"/>
                <a:gd name="connsiteX25" fmla="*/ 893556 w 1713569"/>
                <a:gd name="connsiteY25" fmla="*/ 453029 h 1366522"/>
                <a:gd name="connsiteX26" fmla="*/ 710816 w 1713569"/>
                <a:gd name="connsiteY26" fmla="*/ 374538 h 1366522"/>
                <a:gd name="connsiteX27" fmla="*/ 62879 w 1713569"/>
                <a:gd name="connsiteY27" fmla="*/ 225978 h 1366522"/>
                <a:gd name="connsiteX28" fmla="*/ 4931 w 1713569"/>
                <a:gd name="connsiteY28" fmla="*/ 23609 h 136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3569" h="1366522">
                  <a:moveTo>
                    <a:pt x="0" y="0"/>
                  </a:moveTo>
                  <a:lnTo>
                    <a:pt x="187374" y="35066"/>
                  </a:lnTo>
                  <a:cubicBezTo>
                    <a:pt x="318760" y="64315"/>
                    <a:pt x="450871" y="103444"/>
                    <a:pt x="581585" y="154594"/>
                  </a:cubicBezTo>
                  <a:cubicBezTo>
                    <a:pt x="658628" y="184643"/>
                    <a:pt x="732232" y="216521"/>
                    <a:pt x="802719" y="249576"/>
                  </a:cubicBezTo>
                  <a:cubicBezTo>
                    <a:pt x="817763" y="256500"/>
                    <a:pt x="832483" y="263816"/>
                    <a:pt x="847312" y="271002"/>
                  </a:cubicBezTo>
                  <a:cubicBezTo>
                    <a:pt x="862355" y="278580"/>
                    <a:pt x="877720" y="285896"/>
                    <a:pt x="892549" y="293343"/>
                  </a:cubicBezTo>
                  <a:cubicBezTo>
                    <a:pt x="1089077" y="393682"/>
                    <a:pt x="1254229" y="505517"/>
                    <a:pt x="1383493" y="625845"/>
                  </a:cubicBezTo>
                  <a:cubicBezTo>
                    <a:pt x="1395635" y="637081"/>
                    <a:pt x="1407239" y="648447"/>
                    <a:pt x="1418844" y="659683"/>
                  </a:cubicBezTo>
                  <a:cubicBezTo>
                    <a:pt x="1431631" y="672487"/>
                    <a:pt x="1443773" y="685160"/>
                    <a:pt x="1455700" y="697963"/>
                  </a:cubicBezTo>
                  <a:cubicBezTo>
                    <a:pt x="1488150" y="732716"/>
                    <a:pt x="1518021" y="768122"/>
                    <a:pt x="1544347" y="803789"/>
                  </a:cubicBezTo>
                  <a:cubicBezTo>
                    <a:pt x="1586038" y="860230"/>
                    <a:pt x="1619993" y="917977"/>
                    <a:pt x="1646640" y="975854"/>
                  </a:cubicBezTo>
                  <a:cubicBezTo>
                    <a:pt x="1655022" y="994406"/>
                    <a:pt x="1662865" y="1012959"/>
                    <a:pt x="1669850" y="1031903"/>
                  </a:cubicBezTo>
                  <a:cubicBezTo>
                    <a:pt x="1678231" y="1054113"/>
                    <a:pt x="1684893" y="1076454"/>
                    <a:pt x="1691018" y="1098795"/>
                  </a:cubicBezTo>
                  <a:cubicBezTo>
                    <a:pt x="1702622" y="1141387"/>
                    <a:pt x="1710144" y="1184142"/>
                    <a:pt x="1713569" y="1226897"/>
                  </a:cubicBezTo>
                  <a:lnTo>
                    <a:pt x="1712724" y="1280248"/>
                  </a:lnTo>
                  <a:lnTo>
                    <a:pt x="1644583" y="1366522"/>
                  </a:lnTo>
                  <a:cubicBezTo>
                    <a:pt x="1652486" y="1296129"/>
                    <a:pt x="1646803" y="1225196"/>
                    <a:pt x="1627623" y="1154802"/>
                  </a:cubicBezTo>
                  <a:cubicBezTo>
                    <a:pt x="1622562" y="1136340"/>
                    <a:pt x="1617056" y="1117878"/>
                    <a:pt x="1610130" y="1099524"/>
                  </a:cubicBezTo>
                  <a:cubicBezTo>
                    <a:pt x="1604359" y="1083869"/>
                    <a:pt x="1597877" y="1068538"/>
                    <a:pt x="1590951" y="1053207"/>
                  </a:cubicBezTo>
                  <a:cubicBezTo>
                    <a:pt x="1568930" y="1005379"/>
                    <a:pt x="1540870" y="957658"/>
                    <a:pt x="1506418" y="911017"/>
                  </a:cubicBezTo>
                  <a:cubicBezTo>
                    <a:pt x="1484663" y="881543"/>
                    <a:pt x="1459978" y="852284"/>
                    <a:pt x="1433162" y="823565"/>
                  </a:cubicBezTo>
                  <a:cubicBezTo>
                    <a:pt x="1423306" y="812985"/>
                    <a:pt x="1413272" y="802512"/>
                    <a:pt x="1402705" y="791931"/>
                  </a:cubicBezTo>
                  <a:cubicBezTo>
                    <a:pt x="1393116" y="782646"/>
                    <a:pt x="1383526" y="773253"/>
                    <a:pt x="1373492" y="763968"/>
                  </a:cubicBezTo>
                  <a:cubicBezTo>
                    <a:pt x="1266672" y="664533"/>
                    <a:pt x="1130194" y="572114"/>
                    <a:pt x="967788" y="489197"/>
                  </a:cubicBezTo>
                  <a:cubicBezTo>
                    <a:pt x="955534" y="483043"/>
                    <a:pt x="942837" y="476997"/>
                    <a:pt x="930405" y="470735"/>
                  </a:cubicBezTo>
                  <a:cubicBezTo>
                    <a:pt x="918152" y="464797"/>
                    <a:pt x="905987" y="458751"/>
                    <a:pt x="893556" y="453029"/>
                  </a:cubicBezTo>
                  <a:cubicBezTo>
                    <a:pt x="835306" y="425714"/>
                    <a:pt x="774482" y="399370"/>
                    <a:pt x="710816" y="374538"/>
                  </a:cubicBezTo>
                  <a:cubicBezTo>
                    <a:pt x="494778" y="290001"/>
                    <a:pt x="274122" y="245196"/>
                    <a:pt x="62879" y="225978"/>
                  </a:cubicBezTo>
                  <a:cubicBezTo>
                    <a:pt x="40370" y="157609"/>
                    <a:pt x="21205" y="89948"/>
                    <a:pt x="4931" y="23609"/>
                  </a:cubicBezTo>
                  <a:close/>
                </a:path>
              </a:pathLst>
            </a:custGeom>
            <a:solidFill>
              <a:srgbClr val="33333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TextBox 13">
            <a:extLst>
              <a:ext uri="{FF2B5EF4-FFF2-40B4-BE49-F238E27FC236}">
                <a16:creationId xmlns:a16="http://schemas.microsoft.com/office/drawing/2014/main" id="{3CC66FB3-1061-42A1-DBBB-0684CEF57D16}"/>
              </a:ext>
            </a:extLst>
          </p:cNvPr>
          <p:cNvSpPr txBox="1"/>
          <p:nvPr/>
        </p:nvSpPr>
        <p:spPr>
          <a:xfrm>
            <a:off x="613980" y="972345"/>
            <a:ext cx="5799359" cy="420628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2571750" lvl="5" indent="-285750">
              <a:lnSpc>
                <a:spcPct val="300000"/>
              </a:lnSpc>
              <a:spcAft>
                <a:spcPts val="1000"/>
              </a:spcAft>
              <a:buClr>
                <a:schemeClr val="accent4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Osvěta a vzdělávání</a:t>
            </a:r>
          </a:p>
          <a:p>
            <a:pPr marL="1200150" lvl="2" indent="-285750">
              <a:lnSpc>
                <a:spcPct val="300000"/>
              </a:lnSpc>
              <a:spcAft>
                <a:spcPts val="1000"/>
              </a:spcAft>
              <a:buClr>
                <a:schemeClr val="accent4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Komunitní zapojení</a:t>
            </a:r>
          </a:p>
          <a:p>
            <a:pPr marL="742950" lvl="1" indent="-285750" algn="l">
              <a:lnSpc>
                <a:spcPct val="300000"/>
              </a:lnSpc>
              <a:spcAft>
                <a:spcPts val="1000"/>
              </a:spcAft>
              <a:buClr>
                <a:schemeClr val="accent4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Dobrovolnictví </a:t>
            </a:r>
            <a:endParaRPr lang="cs-CZ" sz="1800" dirty="0">
              <a:solidFill>
                <a:srgbClr val="40404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lnSpc>
                <a:spcPct val="300000"/>
              </a:lnSpc>
              <a:spcAft>
                <a:spcPts val="1000"/>
              </a:spcAft>
              <a:buClr>
                <a:schemeClr val="accent4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Krizové řízení </a:t>
            </a:r>
          </a:p>
          <a:p>
            <a:pPr marL="3943350" lvl="8" indent="-285750">
              <a:spcAft>
                <a:spcPts val="1000"/>
              </a:spcAft>
              <a:buClr>
                <a:schemeClr val="accent4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revence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10D4AA66-08E8-B3B4-4028-5077A93437EA}"/>
              </a:ext>
            </a:extLst>
          </p:cNvPr>
          <p:cNvSpPr txBox="1"/>
          <p:nvPr/>
        </p:nvSpPr>
        <p:spPr>
          <a:xfrm>
            <a:off x="6721244" y="1167105"/>
            <a:ext cx="5196436" cy="364452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742950" lvl="1" indent="-285750" algn="l">
              <a:lnSpc>
                <a:spcPct val="300000"/>
              </a:lnSpc>
              <a:spcAft>
                <a:spcPts val="1000"/>
              </a:spcAft>
              <a:buClr>
                <a:schemeClr val="accent4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Plánovací nástroje</a:t>
            </a:r>
            <a:endParaRPr lang="cs-CZ" sz="1800" dirty="0">
              <a:solidFill>
                <a:srgbClr val="40404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lnSpc>
                <a:spcPct val="300000"/>
              </a:lnSpc>
              <a:spcAft>
                <a:spcPts val="1000"/>
              </a:spcAft>
              <a:buClr>
                <a:schemeClr val="accent4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Legislativní nástroje</a:t>
            </a:r>
            <a:endParaRPr lang="cs-CZ" dirty="0">
              <a:solidFill>
                <a:srgbClr val="40404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0" lvl="5" indent="-285750">
              <a:lnSpc>
                <a:spcPct val="300000"/>
              </a:lnSpc>
              <a:spcAft>
                <a:spcPts val="1000"/>
              </a:spcAft>
              <a:buClr>
                <a:schemeClr val="accent4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Finanční podpora</a:t>
            </a:r>
            <a:endParaRPr lang="cs-CZ" dirty="0">
              <a:solidFill>
                <a:srgbClr val="40404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300000"/>
              </a:lnSpc>
              <a:spcAft>
                <a:spcPts val="1000"/>
              </a:spcAft>
              <a:buClr>
                <a:schemeClr val="accent4"/>
              </a:buClr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Motivační podpora</a:t>
            </a:r>
          </a:p>
        </p:txBody>
      </p:sp>
    </p:spTree>
    <p:extLst>
      <p:ext uri="{BB962C8B-B14F-4D97-AF65-F5344CB8AC3E}">
        <p14:creationId xmlns:p14="http://schemas.microsoft.com/office/powerpoint/2010/main" val="339179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B404E-C49A-4228-384F-49C2A420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5D6011F-5FA1-972D-C84B-7C0C03A6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16</a:t>
            </a:fld>
            <a:endParaRPr lang="cs-CZ">
              <a:solidFill>
                <a:schemeClr val="bg1"/>
              </a:solidFill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A216AB83-8169-127A-5511-D5933532E874}"/>
              </a:ext>
            </a:extLst>
          </p:cNvPr>
          <p:cNvSpPr txBox="1">
            <a:spLocks/>
          </p:cNvSpPr>
          <p:nvPr/>
        </p:nvSpPr>
        <p:spPr>
          <a:xfrm>
            <a:off x="0" y="43081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Vlajkové/strategické projekty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B1AE933-5524-3AF8-451D-E7FD8B305D84}"/>
              </a:ext>
            </a:extLst>
          </p:cNvPr>
          <p:cNvSpPr txBox="1"/>
          <p:nvPr/>
        </p:nvSpPr>
        <p:spPr>
          <a:xfrm>
            <a:off x="513920" y="1385780"/>
            <a:ext cx="11164160" cy="416447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dirty="0">
                <a:solidFill>
                  <a:srgbClr val="538135"/>
                </a:solidFill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Součástí nové strategie rozvoje města (1.4.2. Udržitelná a moderní energetika)</a:t>
            </a:r>
          </a:p>
          <a:p>
            <a:pPr marL="809625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538135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Implementace a řízení energetického managementu na majetku města a jeho organizacích </a:t>
            </a:r>
          </a:p>
          <a:p>
            <a:pPr marL="809625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538135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Chytré renovace budov a budování nových čistých zdrojů</a:t>
            </a:r>
          </a:p>
          <a:p>
            <a:pPr marL="809625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538135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Akcelerace budování nových zdrojů obnovitelné energie, sdílení energie, posilování decentralizace energetiky</a:t>
            </a:r>
          </a:p>
          <a:p>
            <a:pPr marL="809625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538135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FAVORIT+: Blueprint for Integrated Redesign of Urban Blocks for Energy-Effi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Sustainable Communities</a:t>
            </a:r>
            <a:endParaRPr lang="cs-CZ" dirty="0">
              <a:solidFill>
                <a:schemeClr val="bg2">
                  <a:lumMod val="50000"/>
                </a:schemeClr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538135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Advisory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EnergyHUB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Hradec Kralove-Pardubice Agglomeration</a:t>
            </a:r>
            <a:endParaRPr lang="cs-CZ" dirty="0">
              <a:solidFill>
                <a:schemeClr val="bg2">
                  <a:lumMod val="50000"/>
                </a:schemeClr>
              </a:solidFill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dirty="0">
                <a:solidFill>
                  <a:srgbClr val="538135"/>
                </a:solidFill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Další relevantní specifické cíle celkové strategie města: </a:t>
            </a:r>
            <a:r>
              <a:rPr lang="cs-CZ" b="1" dirty="0">
                <a:solidFill>
                  <a:srgbClr val="538135"/>
                </a:solidFill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 1.2: Kvalitní životní prostředí a klimatická odolnost; </a:t>
            </a:r>
            <a:r>
              <a:rPr lang="cs-CZ" dirty="0">
                <a:solidFill>
                  <a:srgbClr val="538135"/>
                </a:solidFill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 1.3. Atraktivní a přívětivé město k životu; SC 1.1: Udržitelná a dostupná doprava; </a:t>
            </a:r>
            <a:endParaRPr lang="cs-CZ" dirty="0">
              <a:solidFill>
                <a:schemeClr val="bg2">
                  <a:lumMod val="50000"/>
                </a:schemeClr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3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53AC0-04E7-41AE-376D-682C1F85E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6DCB4F2C-64CE-BDBE-B31D-C3F98BA4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17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665C111-1629-8688-2A0A-9D60F305BFCA}"/>
              </a:ext>
            </a:extLst>
          </p:cNvPr>
          <p:cNvSpPr txBox="1"/>
          <p:nvPr/>
        </p:nvSpPr>
        <p:spPr>
          <a:xfrm>
            <a:off x="5858074" y="310445"/>
            <a:ext cx="6571851" cy="75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18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Hlavní politická odpovědnost 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18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politické vedení města.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C0DE7B4-C7CE-8C8A-6E04-13D98787344F}"/>
              </a:ext>
            </a:extLst>
          </p:cNvPr>
          <p:cNvSpPr txBox="1"/>
          <p:nvPr/>
        </p:nvSpPr>
        <p:spPr>
          <a:xfrm>
            <a:off x="6255393" y="1343521"/>
            <a:ext cx="6096000" cy="753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Řídící výbor SECAP 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předseda je primátor města.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A455C90-4D0A-44D1-D3DE-52649892763F}"/>
              </a:ext>
            </a:extLst>
          </p:cNvPr>
          <p:cNvSpPr txBox="1"/>
          <p:nvPr/>
        </p:nvSpPr>
        <p:spPr>
          <a:xfrm>
            <a:off x="6209694" y="2334063"/>
            <a:ext cx="6096000" cy="75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Operativní odpovědnost (administrace a realizace)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Služby města Pardubic a.s., divize energetiky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A547AFC-4B99-E706-1B1B-2C70613E2806}"/>
              </a:ext>
            </a:extLst>
          </p:cNvPr>
          <p:cNvSpPr txBox="1"/>
          <p:nvPr/>
        </p:nvSpPr>
        <p:spPr>
          <a:xfrm>
            <a:off x="6096000" y="3558061"/>
            <a:ext cx="6096000" cy="372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Řešení pokroku v plnění cílů a priorit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800" b="1" dirty="0">
              <a:solidFill>
                <a:schemeClr val="accent6">
                  <a:lumMod val="7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3974C9-7750-418F-77FD-D353EBB72E6D}"/>
              </a:ext>
            </a:extLst>
          </p:cNvPr>
          <p:cNvSpPr txBox="1"/>
          <p:nvPr/>
        </p:nvSpPr>
        <p:spPr>
          <a:xfrm>
            <a:off x="6457245" y="4057786"/>
            <a:ext cx="5734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Pracovní skupina SECAP</a:t>
            </a:r>
            <a:r>
              <a:rPr lang="cs-CZ" sz="18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(většinově interní partneři města – organizace, odbory, městské obvody aj.)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347368E-7DEC-6570-62E9-A563868B4AE2}"/>
              </a:ext>
            </a:extLst>
          </p:cNvPr>
          <p:cNvSpPr txBox="1"/>
          <p:nvPr/>
        </p:nvSpPr>
        <p:spPr>
          <a:xfrm>
            <a:off x="6445957" y="50150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Platforma energetiky</a:t>
            </a:r>
            <a:r>
              <a:rPr lang="cs-CZ" sz="18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(externí významné firmy, distribuce, zástupce NNO apod.) - poradní orgán.</a:t>
            </a:r>
            <a:endParaRPr lang="cs-CZ" dirty="0"/>
          </a:p>
        </p:txBody>
      </p: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1054619A-B678-F2D2-C188-B58BA20CDDF2}"/>
              </a:ext>
            </a:extLst>
          </p:cNvPr>
          <p:cNvGrpSpPr/>
          <p:nvPr/>
        </p:nvGrpSpPr>
        <p:grpSpPr>
          <a:xfrm>
            <a:off x="182235" y="41604"/>
            <a:ext cx="6094387" cy="5569737"/>
            <a:chOff x="2231058" y="1621370"/>
            <a:chExt cx="6229884" cy="4210950"/>
          </a:xfrm>
        </p:grpSpPr>
        <p:grpSp>
          <p:nvGrpSpPr>
            <p:cNvPr id="60" name="Skupina 59">
              <a:extLst>
                <a:ext uri="{FF2B5EF4-FFF2-40B4-BE49-F238E27FC236}">
                  <a16:creationId xmlns:a16="http://schemas.microsoft.com/office/drawing/2014/main" id="{0B9CC636-7433-9A74-C02F-03685A398120}"/>
                </a:ext>
              </a:extLst>
            </p:cNvPr>
            <p:cNvGrpSpPr/>
            <p:nvPr/>
          </p:nvGrpSpPr>
          <p:grpSpPr>
            <a:xfrm>
              <a:off x="2231058" y="1621370"/>
              <a:ext cx="6229884" cy="4210950"/>
              <a:chOff x="0" y="-106639"/>
              <a:chExt cx="6238125" cy="4223989"/>
            </a:xfrm>
          </p:grpSpPr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BD047C32-EE58-E3A2-2F86-3435FD7F160F}"/>
                  </a:ext>
                </a:extLst>
              </p:cNvPr>
              <p:cNvSpPr/>
              <p:nvPr/>
            </p:nvSpPr>
            <p:spPr>
              <a:xfrm>
                <a:off x="0" y="0"/>
                <a:ext cx="6238125" cy="411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62" name="Skupina 61">
                <a:extLst>
                  <a:ext uri="{FF2B5EF4-FFF2-40B4-BE49-F238E27FC236}">
                    <a16:creationId xmlns:a16="http://schemas.microsoft.com/office/drawing/2014/main" id="{2AA06407-BF0E-ABCC-6DC6-E8E5D0329922}"/>
                  </a:ext>
                </a:extLst>
              </p:cNvPr>
              <p:cNvGrpSpPr/>
              <p:nvPr/>
            </p:nvGrpSpPr>
            <p:grpSpPr>
              <a:xfrm>
                <a:off x="0" y="-106639"/>
                <a:ext cx="6229875" cy="4211278"/>
                <a:chOff x="0" y="-106639"/>
                <a:chExt cx="6229875" cy="4211278"/>
              </a:xfrm>
            </p:grpSpPr>
            <p:sp>
              <p:nvSpPr>
                <p:cNvPr id="63" name="Obdélník 62">
                  <a:extLst>
                    <a:ext uri="{FF2B5EF4-FFF2-40B4-BE49-F238E27FC236}">
                      <a16:creationId xmlns:a16="http://schemas.microsoft.com/office/drawing/2014/main" id="{4827AFA6-2BB7-1C3F-6757-CA51C5CFE3B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875" cy="41046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64" name="Obdélník: se zakulacenými rohy 63">
                  <a:extLst>
                    <a:ext uri="{FF2B5EF4-FFF2-40B4-BE49-F238E27FC236}">
                      <a16:creationId xmlns:a16="http://schemas.microsoft.com/office/drawing/2014/main" id="{E0467766-B83D-583E-9C6D-0BE4D402E24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5406" cy="79673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254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65" name="Obdélník 64">
                  <a:extLst>
                    <a:ext uri="{FF2B5EF4-FFF2-40B4-BE49-F238E27FC236}">
                      <a16:creationId xmlns:a16="http://schemas.microsoft.com/office/drawing/2014/main" id="{A35CA55B-F7C9-0BBD-A90F-5771872D0906}"/>
                    </a:ext>
                  </a:extLst>
                </p:cNvPr>
                <p:cNvSpPr/>
                <p:nvPr/>
              </p:nvSpPr>
              <p:spPr>
                <a:xfrm>
                  <a:off x="23336" y="-106639"/>
                  <a:ext cx="6178734" cy="8800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3325" tIns="53325" rIns="53325" bIns="53325" anchor="ctr" anchorCtr="0">
                  <a:noAutofit/>
                </a:bodyPr>
                <a:lstStyle/>
                <a:p>
                  <a:pPr algn="ctr">
                    <a:lnSpc>
                      <a:spcPct val="89000"/>
                    </a:lnSpc>
                    <a:spcBef>
                      <a:spcPts val="490"/>
                    </a:spcBef>
                    <a:spcAft>
                      <a:spcPts val="600"/>
                    </a:spcAft>
                    <a:buNone/>
                  </a:pPr>
                  <a:r>
                    <a:rPr lang="cs-CZ" sz="900" dirty="0">
                      <a:solidFill>
                        <a:srgbClr val="00000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Řízení a monitoring</a:t>
                  </a:r>
                  <a:endParaRPr lang="cs-CZ" sz="1100" dirty="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89000"/>
                    </a:lnSpc>
                    <a:spcAft>
                      <a:spcPts val="600"/>
                    </a:spcAft>
                    <a:buNone/>
                  </a:pPr>
                  <a:r>
                    <a:rPr lang="cs-CZ" sz="1400" b="1" dirty="0">
                      <a:solidFill>
                        <a:srgbClr val="38562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Služby města Pardubic a.s., divize energetiky</a:t>
                  </a:r>
                  <a:endParaRPr lang="cs-CZ" sz="1100" dirty="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89000"/>
                    </a:lnSpc>
                    <a:spcBef>
                      <a:spcPts val="490"/>
                    </a:spcBef>
                    <a:spcAft>
                      <a:spcPts val="600"/>
                    </a:spcAft>
                    <a:buNone/>
                  </a:pPr>
                  <a:r>
                    <a:rPr lang="cs-CZ" sz="900" dirty="0">
                      <a:solidFill>
                        <a:srgbClr val="00000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 podporou města Pardubice (odbor rozvoje a strategie)</a:t>
                  </a:r>
                  <a:endParaRPr lang="cs-CZ" sz="1100" dirty="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Obdélník: se zakulacenými rohy 65">
                  <a:extLst>
                    <a:ext uri="{FF2B5EF4-FFF2-40B4-BE49-F238E27FC236}">
                      <a16:creationId xmlns:a16="http://schemas.microsoft.com/office/drawing/2014/main" id="{88D109FE-7919-9445-BD31-CD0CC104FA9C}"/>
                    </a:ext>
                  </a:extLst>
                </p:cNvPr>
                <p:cNvSpPr/>
                <p:nvPr/>
              </p:nvSpPr>
              <p:spPr>
                <a:xfrm>
                  <a:off x="34802" y="912947"/>
                  <a:ext cx="3080004" cy="492640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67" name="Obdélník 66">
                  <a:extLst>
                    <a:ext uri="{FF2B5EF4-FFF2-40B4-BE49-F238E27FC236}">
                      <a16:creationId xmlns:a16="http://schemas.microsoft.com/office/drawing/2014/main" id="{8C121874-E70C-5D63-66FD-EFC8D0FF3744}"/>
                    </a:ext>
                  </a:extLst>
                </p:cNvPr>
                <p:cNvSpPr/>
                <p:nvPr/>
              </p:nvSpPr>
              <p:spPr>
                <a:xfrm>
                  <a:off x="403774" y="920742"/>
                  <a:ext cx="2347543" cy="4558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algn="ctr">
                    <a:lnSpc>
                      <a:spcPct val="89000"/>
                    </a:lnSpc>
                    <a:spcAft>
                      <a:spcPts val="600"/>
                    </a:spcAft>
                    <a:buNone/>
                  </a:pPr>
                  <a:r>
                    <a:rPr lang="cs-CZ" sz="1200">
                      <a:solidFill>
                        <a:srgbClr val="FFFFF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Pracovní skupina SECAP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89000"/>
                    </a:lnSpc>
                    <a:spcAft>
                      <a:spcPts val="600"/>
                    </a:spcAft>
                    <a:buNone/>
                  </a:pPr>
                  <a:r>
                    <a:rPr lang="cs-CZ" sz="1200">
                      <a:solidFill>
                        <a:srgbClr val="FFFFF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(interní organizace města)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Obdélník: se zakulacenými rohy 67">
                  <a:extLst>
                    <a:ext uri="{FF2B5EF4-FFF2-40B4-BE49-F238E27FC236}">
                      <a16:creationId xmlns:a16="http://schemas.microsoft.com/office/drawing/2014/main" id="{00A912BC-7E58-5329-D2F8-9F155104EF2B}"/>
                    </a:ext>
                  </a:extLst>
                </p:cNvPr>
                <p:cNvSpPr/>
                <p:nvPr/>
              </p:nvSpPr>
              <p:spPr>
                <a:xfrm>
                  <a:off x="20432" y="1497439"/>
                  <a:ext cx="1197565" cy="55187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548135"/>
                </a:solidFill>
                <a:ln w="254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69" name="Obdélník 68">
                  <a:extLst>
                    <a:ext uri="{FF2B5EF4-FFF2-40B4-BE49-F238E27FC236}">
                      <a16:creationId xmlns:a16="http://schemas.microsoft.com/office/drawing/2014/main" id="{72BEFFBF-6B42-95E7-4068-B91259D51462}"/>
                    </a:ext>
                  </a:extLst>
                </p:cNvPr>
                <p:cNvSpPr/>
                <p:nvPr/>
              </p:nvSpPr>
              <p:spPr>
                <a:xfrm>
                  <a:off x="36596" y="1513603"/>
                  <a:ext cx="1165237" cy="519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1900" tIns="41900" rIns="41900" bIns="41900" anchor="ctr" anchorCtr="0">
                  <a:noAutofit/>
                </a:bodyPr>
                <a:lstStyle/>
                <a:p>
                  <a:pPr algn="ctr">
                    <a:lnSpc>
                      <a:spcPct val="89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F2F2F2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Budovy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Obdélník: se zakulacenými rohy 69">
                  <a:extLst>
                    <a:ext uri="{FF2B5EF4-FFF2-40B4-BE49-F238E27FC236}">
                      <a16:creationId xmlns:a16="http://schemas.microsoft.com/office/drawing/2014/main" id="{EE6155F3-7240-8FBD-3B62-AE1A21086F44}"/>
                    </a:ext>
                  </a:extLst>
                </p:cNvPr>
                <p:cNvSpPr/>
                <p:nvPr/>
              </p:nvSpPr>
              <p:spPr>
                <a:xfrm>
                  <a:off x="0" y="2159143"/>
                  <a:ext cx="1188241" cy="1945496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DDEAF6"/>
                </a:solidFill>
                <a:ln w="254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71" name="Obdélník 70">
                  <a:extLst>
                    <a:ext uri="{FF2B5EF4-FFF2-40B4-BE49-F238E27FC236}">
                      <a16:creationId xmlns:a16="http://schemas.microsoft.com/office/drawing/2014/main" id="{F6C2AFBB-0C3B-F389-5CD3-83BABDCBB67D}"/>
                    </a:ext>
                  </a:extLst>
                </p:cNvPr>
                <p:cNvSpPr/>
                <p:nvPr/>
              </p:nvSpPr>
              <p:spPr>
                <a:xfrm>
                  <a:off x="34802" y="2193945"/>
                  <a:ext cx="1118637" cy="18758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6650" tIns="26650" rIns="26650" bIns="2665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Městské obvody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Akciové společnosti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Příspěvkové organizace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rozvoje a strategie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Stavební úřad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majetku a investic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hlavního architekta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Obdélník: se zakulacenými rohy 71">
                  <a:extLst>
                    <a:ext uri="{FF2B5EF4-FFF2-40B4-BE49-F238E27FC236}">
                      <a16:creationId xmlns:a16="http://schemas.microsoft.com/office/drawing/2014/main" id="{869C4A4B-D399-7626-AA22-9B7B636B2BDC}"/>
                    </a:ext>
                  </a:extLst>
                </p:cNvPr>
                <p:cNvSpPr/>
                <p:nvPr/>
              </p:nvSpPr>
              <p:spPr>
                <a:xfrm>
                  <a:off x="1268296" y="1497439"/>
                  <a:ext cx="1197565" cy="55187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548135"/>
                </a:solidFill>
                <a:ln w="254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73" name="Obdélník 72">
                  <a:extLst>
                    <a:ext uri="{FF2B5EF4-FFF2-40B4-BE49-F238E27FC236}">
                      <a16:creationId xmlns:a16="http://schemas.microsoft.com/office/drawing/2014/main" id="{12E1BDE3-D497-17CE-8CBC-70A8F4877420}"/>
                    </a:ext>
                  </a:extLst>
                </p:cNvPr>
                <p:cNvSpPr/>
                <p:nvPr/>
              </p:nvSpPr>
              <p:spPr>
                <a:xfrm>
                  <a:off x="1284460" y="1513603"/>
                  <a:ext cx="1165237" cy="519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1900" tIns="41900" rIns="41900" bIns="41900" anchor="ctr" anchorCtr="0">
                  <a:noAutofit/>
                </a:bodyPr>
                <a:lstStyle/>
                <a:p>
                  <a:pPr algn="ctr">
                    <a:lnSpc>
                      <a:spcPct val="89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F2F2F2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Veřejný prostor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Obdélník: se zakulacenými rohy 73">
                  <a:extLst>
                    <a:ext uri="{FF2B5EF4-FFF2-40B4-BE49-F238E27FC236}">
                      <a16:creationId xmlns:a16="http://schemas.microsoft.com/office/drawing/2014/main" id="{B7B5C0AF-B554-7DE2-3A94-7EB886D5949D}"/>
                    </a:ext>
                  </a:extLst>
                </p:cNvPr>
                <p:cNvSpPr/>
                <p:nvPr/>
              </p:nvSpPr>
              <p:spPr>
                <a:xfrm>
                  <a:off x="1272958" y="2155956"/>
                  <a:ext cx="1188241" cy="1945496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DDEAF6"/>
                </a:solidFill>
                <a:ln w="254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75" name="Obdélník 74">
                  <a:extLst>
                    <a:ext uri="{FF2B5EF4-FFF2-40B4-BE49-F238E27FC236}">
                      <a16:creationId xmlns:a16="http://schemas.microsoft.com/office/drawing/2014/main" id="{85AC12AD-425D-F18D-F977-50487AC18940}"/>
                    </a:ext>
                  </a:extLst>
                </p:cNvPr>
                <p:cNvSpPr/>
                <p:nvPr/>
              </p:nvSpPr>
              <p:spPr>
                <a:xfrm>
                  <a:off x="1307760" y="2190758"/>
                  <a:ext cx="1118637" cy="18758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6650" tIns="26650" rIns="26650" bIns="2665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Městské obvody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rozvoje a strategie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životního prostředí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Stavební úřad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majetku a investic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hlavního architekta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Obdélník: se zakulacenými rohy 75">
                  <a:extLst>
                    <a:ext uri="{FF2B5EF4-FFF2-40B4-BE49-F238E27FC236}">
                      <a16:creationId xmlns:a16="http://schemas.microsoft.com/office/drawing/2014/main" id="{98E57B25-7207-3957-F3B2-9D9A68A6B723}"/>
                    </a:ext>
                  </a:extLst>
                </p:cNvPr>
                <p:cNvSpPr/>
                <p:nvPr/>
              </p:nvSpPr>
              <p:spPr>
                <a:xfrm>
                  <a:off x="2516159" y="1497439"/>
                  <a:ext cx="1197565" cy="55187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548135"/>
                </a:solidFill>
                <a:ln w="254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77" name="Obdélník 76">
                  <a:extLst>
                    <a:ext uri="{FF2B5EF4-FFF2-40B4-BE49-F238E27FC236}">
                      <a16:creationId xmlns:a16="http://schemas.microsoft.com/office/drawing/2014/main" id="{5D15F10B-7EB5-D183-5C50-F1F5AA6C530E}"/>
                    </a:ext>
                  </a:extLst>
                </p:cNvPr>
                <p:cNvSpPr/>
                <p:nvPr/>
              </p:nvSpPr>
              <p:spPr>
                <a:xfrm>
                  <a:off x="2532323" y="1513603"/>
                  <a:ext cx="1165237" cy="519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1900" tIns="41900" rIns="41900" bIns="41900" anchor="ctr" anchorCtr="0">
                  <a:noAutofit/>
                </a:bodyPr>
                <a:lstStyle/>
                <a:p>
                  <a:pPr algn="ctr">
                    <a:lnSpc>
                      <a:spcPct val="89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F2F2F2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Doprava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Obdélník: se zakulacenými rohy 77">
                  <a:extLst>
                    <a:ext uri="{FF2B5EF4-FFF2-40B4-BE49-F238E27FC236}">
                      <a16:creationId xmlns:a16="http://schemas.microsoft.com/office/drawing/2014/main" id="{C348623C-FE12-D7E0-88AD-ADED046CB911}"/>
                    </a:ext>
                  </a:extLst>
                </p:cNvPr>
                <p:cNvSpPr/>
                <p:nvPr/>
              </p:nvSpPr>
              <p:spPr>
                <a:xfrm>
                  <a:off x="2520369" y="2155592"/>
                  <a:ext cx="1188241" cy="1945496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DDEAF6"/>
                </a:solidFill>
                <a:ln w="254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79" name="Obdélník 78">
                  <a:extLst>
                    <a:ext uri="{FF2B5EF4-FFF2-40B4-BE49-F238E27FC236}">
                      <a16:creationId xmlns:a16="http://schemas.microsoft.com/office/drawing/2014/main" id="{E113AF64-11CF-A0B4-0B95-5E4578DF3E04}"/>
                    </a:ext>
                  </a:extLst>
                </p:cNvPr>
                <p:cNvSpPr/>
                <p:nvPr/>
              </p:nvSpPr>
              <p:spPr>
                <a:xfrm>
                  <a:off x="2555171" y="2190394"/>
                  <a:ext cx="1118637" cy="18758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6650" tIns="26650" rIns="26650" bIns="2665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dopravy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Dopravní podnik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Městské obvody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rozvoje a strategie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životního prostředí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Stavební úřad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majetku a investic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hlavního architekta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Obdélník: se zakulacenými rohy 79">
                  <a:extLst>
                    <a:ext uri="{FF2B5EF4-FFF2-40B4-BE49-F238E27FC236}">
                      <a16:creationId xmlns:a16="http://schemas.microsoft.com/office/drawing/2014/main" id="{298348B4-4862-B1DB-679E-72BDC203F480}"/>
                    </a:ext>
                  </a:extLst>
                </p:cNvPr>
                <p:cNvSpPr/>
                <p:nvPr/>
              </p:nvSpPr>
              <p:spPr>
                <a:xfrm>
                  <a:off x="3764022" y="1497439"/>
                  <a:ext cx="1197565" cy="55187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548135"/>
                </a:solidFill>
                <a:ln w="254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81" name="Obdélník 80">
                  <a:extLst>
                    <a:ext uri="{FF2B5EF4-FFF2-40B4-BE49-F238E27FC236}">
                      <a16:creationId xmlns:a16="http://schemas.microsoft.com/office/drawing/2014/main" id="{64DEDC04-2D4B-AE3F-8ECA-F7F6F1AB8946}"/>
                    </a:ext>
                  </a:extLst>
                </p:cNvPr>
                <p:cNvSpPr/>
                <p:nvPr/>
              </p:nvSpPr>
              <p:spPr>
                <a:xfrm>
                  <a:off x="3780186" y="1513603"/>
                  <a:ext cx="1165237" cy="519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1900" tIns="41900" rIns="41900" bIns="41900" anchor="ctr" anchorCtr="0">
                  <a:noAutofit/>
                </a:bodyPr>
                <a:lstStyle/>
                <a:p>
                  <a:pPr algn="ctr">
                    <a:lnSpc>
                      <a:spcPct val="89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F2F2F2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Technická infrastruktura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Obdélník: se zakulacenými rohy 81">
                  <a:extLst>
                    <a:ext uri="{FF2B5EF4-FFF2-40B4-BE49-F238E27FC236}">
                      <a16:creationId xmlns:a16="http://schemas.microsoft.com/office/drawing/2014/main" id="{14AC19D2-425D-5466-9B7D-EDF1E931F977}"/>
                    </a:ext>
                  </a:extLst>
                </p:cNvPr>
                <p:cNvSpPr/>
                <p:nvPr/>
              </p:nvSpPr>
              <p:spPr>
                <a:xfrm>
                  <a:off x="3768684" y="2155956"/>
                  <a:ext cx="1188241" cy="1945496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DDEAF6"/>
                </a:solidFill>
                <a:ln w="254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83" name="Obdélník 82">
                  <a:extLst>
                    <a:ext uri="{FF2B5EF4-FFF2-40B4-BE49-F238E27FC236}">
                      <a16:creationId xmlns:a16="http://schemas.microsoft.com/office/drawing/2014/main" id="{3BDCC2D2-B6CD-9D0F-1681-61CA516221BF}"/>
                    </a:ext>
                  </a:extLst>
                </p:cNvPr>
                <p:cNvSpPr/>
                <p:nvPr/>
              </p:nvSpPr>
              <p:spPr>
                <a:xfrm>
                  <a:off x="3803486" y="2190758"/>
                  <a:ext cx="1118637" cy="18758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6650" tIns="26650" rIns="26650" bIns="2665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SmP - Odpady a.s.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Vodovody a kanalizace Pardubice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Městské obvody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rozvoje a strategie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životního prostředí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Stavební úřad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majetku a investic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hlavního architekta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Obdélník: se zakulacenými rohy 83">
                  <a:extLst>
                    <a:ext uri="{FF2B5EF4-FFF2-40B4-BE49-F238E27FC236}">
                      <a16:creationId xmlns:a16="http://schemas.microsoft.com/office/drawing/2014/main" id="{27EF23CE-90CE-C41C-EBA3-9F1085E31F8E}"/>
                    </a:ext>
                  </a:extLst>
                </p:cNvPr>
                <p:cNvSpPr/>
                <p:nvPr/>
              </p:nvSpPr>
              <p:spPr>
                <a:xfrm>
                  <a:off x="5011885" y="1497439"/>
                  <a:ext cx="1197565" cy="55187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548135"/>
                </a:solidFill>
                <a:ln w="254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85" name="Obdélník 84">
                  <a:extLst>
                    <a:ext uri="{FF2B5EF4-FFF2-40B4-BE49-F238E27FC236}">
                      <a16:creationId xmlns:a16="http://schemas.microsoft.com/office/drawing/2014/main" id="{EDD3ECB4-0BB0-E1C2-4BEB-567869B8F4B1}"/>
                    </a:ext>
                  </a:extLst>
                </p:cNvPr>
                <p:cNvSpPr/>
                <p:nvPr/>
              </p:nvSpPr>
              <p:spPr>
                <a:xfrm>
                  <a:off x="5028049" y="1513603"/>
                  <a:ext cx="1165237" cy="519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1900" tIns="41900" rIns="41900" bIns="41900" anchor="ctr" anchorCtr="0">
                  <a:noAutofit/>
                </a:bodyPr>
                <a:lstStyle/>
                <a:p>
                  <a:pPr algn="ctr">
                    <a:lnSpc>
                      <a:spcPct val="89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F2F2F2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Osvěta a poradenství 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Obdélník: se zakulacenými rohy 85">
                  <a:extLst>
                    <a:ext uri="{FF2B5EF4-FFF2-40B4-BE49-F238E27FC236}">
                      <a16:creationId xmlns:a16="http://schemas.microsoft.com/office/drawing/2014/main" id="{A3320EB0-5995-0F51-7CFF-7BCF47F86EA7}"/>
                    </a:ext>
                  </a:extLst>
                </p:cNvPr>
                <p:cNvSpPr/>
                <p:nvPr/>
              </p:nvSpPr>
              <p:spPr>
                <a:xfrm>
                  <a:off x="5016179" y="2155592"/>
                  <a:ext cx="1188241" cy="1945496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DDEAF6"/>
                </a:solidFill>
                <a:ln w="254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Aft>
                      <a:spcPts val="600"/>
                    </a:spcAft>
                    <a:buNone/>
                  </a:pPr>
                  <a:r>
                    <a:rPr lang="cs-CZ" sz="1100">
                      <a:solidFill>
                        <a:srgbClr val="404040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87" name="Obdélník 86">
                  <a:extLst>
                    <a:ext uri="{FF2B5EF4-FFF2-40B4-BE49-F238E27FC236}">
                      <a16:creationId xmlns:a16="http://schemas.microsoft.com/office/drawing/2014/main" id="{9047A25C-9C9A-C3BA-B6D4-649136687A4F}"/>
                    </a:ext>
                  </a:extLst>
                </p:cNvPr>
                <p:cNvSpPr/>
                <p:nvPr/>
              </p:nvSpPr>
              <p:spPr>
                <a:xfrm>
                  <a:off x="5050981" y="2190394"/>
                  <a:ext cx="1118637" cy="18758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6650" tIns="26650" rIns="26650" bIns="2665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rozvoje a strategie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životního prostředí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Stavební úřad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majetku a investic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Odbor hlavního architekta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Spolupráce s MAS, EKIS a energetickými experty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600"/>
                    </a:spcAft>
                    <a:buNone/>
                  </a:pPr>
                  <a:r>
                    <a:rPr lang="cs-CZ" sz="700">
                      <a:solidFill>
                        <a:srgbClr val="3F3F3F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cs-CZ" sz="1100">
                    <a:solidFill>
                      <a:srgbClr val="404040"/>
                    </a:solidFill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1682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F619E-D405-30AF-E910-5AB3C2180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FF50B2DC-C46F-D8E4-3151-707531A4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18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4B0880-9A68-6576-FB8A-8FF2BC74EEF9}"/>
              </a:ext>
            </a:extLst>
          </p:cNvPr>
          <p:cNvSpPr txBox="1"/>
          <p:nvPr/>
        </p:nvSpPr>
        <p:spPr>
          <a:xfrm>
            <a:off x="2869096" y="6973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27,3 – 33,4 miliardy Kč </a:t>
            </a:r>
            <a:r>
              <a:rPr lang="cs-CZ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(do roku 2030)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2B6552-3107-A94B-DC8A-FF0E9E3B1865}"/>
              </a:ext>
            </a:extLst>
          </p:cNvPr>
          <p:cNvSpPr txBox="1"/>
          <p:nvPr/>
        </p:nvSpPr>
        <p:spPr>
          <a:xfrm>
            <a:off x="2480488" y="1066068"/>
            <a:ext cx="68732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3 % město Pardubice, 97 % soukromý sektor</a:t>
            </a:r>
            <a:endParaRPr lang="cs-CZ" sz="160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A266FC4-B24A-EA7A-4833-7497B1AADC37}"/>
              </a:ext>
            </a:extLst>
          </p:cNvPr>
          <p:cNvGrpSpPr/>
          <p:nvPr/>
        </p:nvGrpSpPr>
        <p:grpSpPr>
          <a:xfrm>
            <a:off x="348851" y="112337"/>
            <a:ext cx="1050971" cy="1636764"/>
            <a:chOff x="7390657" y="891023"/>
            <a:chExt cx="1301544" cy="24842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F26048B4-7221-5B01-63ED-F9DC7E446135}"/>
                </a:ext>
              </a:extLst>
            </p:cNvPr>
            <p:cNvGrpSpPr/>
            <p:nvPr/>
          </p:nvGrpSpPr>
          <p:grpSpPr>
            <a:xfrm>
              <a:off x="7390657" y="891023"/>
              <a:ext cx="1301544" cy="2484223"/>
              <a:chOff x="6873741" y="2024226"/>
              <a:chExt cx="1560515" cy="3456179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460F9DCB-589D-BE79-6108-6B965DF579D3}"/>
                  </a:ext>
                </a:extLst>
              </p:cNvPr>
              <p:cNvSpPr/>
              <p:nvPr/>
            </p:nvSpPr>
            <p:spPr>
              <a:xfrm>
                <a:off x="6978885" y="4386770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17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89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39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9BD62309-7A86-1BBB-F9C7-931D3EE31897}"/>
                  </a:ext>
                </a:extLst>
              </p:cNvPr>
              <p:cNvSpPr/>
              <p:nvPr/>
            </p:nvSpPr>
            <p:spPr>
              <a:xfrm>
                <a:off x="6978885" y="4386769"/>
                <a:ext cx="1001747" cy="78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77" extrusionOk="0">
                    <a:moveTo>
                      <a:pt x="12504" y="246"/>
                    </a:moveTo>
                    <a:cubicBezTo>
                      <a:pt x="17604" y="1471"/>
                      <a:pt x="20458" y="6746"/>
                      <a:pt x="18883" y="12046"/>
                    </a:cubicBezTo>
                    <a:cubicBezTo>
                      <a:pt x="17308" y="17346"/>
                      <a:pt x="11896" y="20646"/>
                      <a:pt x="6812" y="19421"/>
                    </a:cubicBezTo>
                    <a:cubicBezTo>
                      <a:pt x="1712" y="18196"/>
                      <a:pt x="-1142" y="12921"/>
                      <a:pt x="433" y="7621"/>
                    </a:cubicBezTo>
                    <a:cubicBezTo>
                      <a:pt x="2008" y="2346"/>
                      <a:pt x="7404" y="-954"/>
                      <a:pt x="12504" y="246"/>
                    </a:cubicBezTo>
                    <a:close/>
                    <a:moveTo>
                      <a:pt x="12598" y="17096"/>
                    </a:moveTo>
                    <a:cubicBezTo>
                      <a:pt x="12847" y="17146"/>
                      <a:pt x="13112" y="16996"/>
                      <a:pt x="13175" y="16746"/>
                    </a:cubicBezTo>
                    <a:cubicBezTo>
                      <a:pt x="14064" y="13771"/>
                      <a:pt x="12442" y="10796"/>
                      <a:pt x="9588" y="10121"/>
                    </a:cubicBezTo>
                    <a:cubicBezTo>
                      <a:pt x="6718" y="9446"/>
                      <a:pt x="3677" y="11296"/>
                      <a:pt x="2788" y="14271"/>
                    </a:cubicBezTo>
                    <a:cubicBezTo>
                      <a:pt x="2710" y="14521"/>
                      <a:pt x="2850" y="14771"/>
                      <a:pt x="3100" y="14846"/>
                    </a:cubicBezTo>
                    <a:cubicBezTo>
                      <a:pt x="3350" y="14896"/>
                      <a:pt x="3615" y="14746"/>
                      <a:pt x="3677" y="14496"/>
                    </a:cubicBezTo>
                    <a:cubicBezTo>
                      <a:pt x="4410" y="12021"/>
                      <a:pt x="6937" y="10496"/>
                      <a:pt x="9307" y="11046"/>
                    </a:cubicBezTo>
                    <a:cubicBezTo>
                      <a:pt x="11678" y="11621"/>
                      <a:pt x="13019" y="14071"/>
                      <a:pt x="12286" y="16546"/>
                    </a:cubicBezTo>
                    <a:cubicBezTo>
                      <a:pt x="12208" y="16796"/>
                      <a:pt x="12348" y="17046"/>
                      <a:pt x="12598" y="17096"/>
                    </a:cubicBezTo>
                    <a:moveTo>
                      <a:pt x="8059" y="5171"/>
                    </a:moveTo>
                    <a:cubicBezTo>
                      <a:pt x="7326" y="4996"/>
                      <a:pt x="6562" y="5471"/>
                      <a:pt x="6328" y="6221"/>
                    </a:cubicBezTo>
                    <a:cubicBezTo>
                      <a:pt x="6094" y="6971"/>
                      <a:pt x="6515" y="7721"/>
                      <a:pt x="7233" y="7896"/>
                    </a:cubicBezTo>
                    <a:cubicBezTo>
                      <a:pt x="7966" y="8071"/>
                      <a:pt x="8730" y="7596"/>
                      <a:pt x="8964" y="6846"/>
                    </a:cubicBezTo>
                    <a:cubicBezTo>
                      <a:pt x="9198" y="6096"/>
                      <a:pt x="8792" y="5346"/>
                      <a:pt x="8059" y="5171"/>
                    </a:cubicBezTo>
                    <a:moveTo>
                      <a:pt x="13643" y="6496"/>
                    </a:moveTo>
                    <a:cubicBezTo>
                      <a:pt x="12910" y="6321"/>
                      <a:pt x="12146" y="6796"/>
                      <a:pt x="11912" y="7546"/>
                    </a:cubicBezTo>
                    <a:cubicBezTo>
                      <a:pt x="11693" y="8296"/>
                      <a:pt x="12099" y="9046"/>
                      <a:pt x="12816" y="9221"/>
                    </a:cubicBezTo>
                    <a:cubicBezTo>
                      <a:pt x="13549" y="9396"/>
                      <a:pt x="14313" y="8921"/>
                      <a:pt x="14547" y="8171"/>
                    </a:cubicBezTo>
                    <a:cubicBezTo>
                      <a:pt x="14781" y="7421"/>
                      <a:pt x="14376" y="6671"/>
                      <a:pt x="13643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37F4EBB4-D1FE-E5E5-A9FE-0217E34676C1}"/>
                  </a:ext>
                </a:extLst>
              </p:cNvPr>
              <p:cNvSpPr/>
              <p:nvPr/>
            </p:nvSpPr>
            <p:spPr>
              <a:xfrm>
                <a:off x="6873741" y="4096457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17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89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39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47DDC2E5-74A5-1FFD-D2FB-9F80029A548A}"/>
                  </a:ext>
                </a:extLst>
              </p:cNvPr>
              <p:cNvSpPr/>
              <p:nvPr/>
            </p:nvSpPr>
            <p:spPr>
              <a:xfrm>
                <a:off x="6873741" y="4096456"/>
                <a:ext cx="1001747" cy="788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3" extrusionOk="0">
                    <a:moveTo>
                      <a:pt x="12504" y="256"/>
                    </a:moveTo>
                    <a:cubicBezTo>
                      <a:pt x="17604" y="1479"/>
                      <a:pt x="20458" y="6748"/>
                      <a:pt x="18883" y="12042"/>
                    </a:cubicBezTo>
                    <a:cubicBezTo>
                      <a:pt x="17308" y="17336"/>
                      <a:pt x="11896" y="20632"/>
                      <a:pt x="6812" y="19408"/>
                    </a:cubicBezTo>
                    <a:cubicBezTo>
                      <a:pt x="1712" y="18185"/>
                      <a:pt x="-1142" y="12916"/>
                      <a:pt x="433" y="7622"/>
                    </a:cubicBezTo>
                    <a:cubicBezTo>
                      <a:pt x="1993" y="2328"/>
                      <a:pt x="7404" y="-968"/>
                      <a:pt x="12504" y="256"/>
                    </a:cubicBezTo>
                    <a:close/>
                    <a:moveTo>
                      <a:pt x="12582" y="17086"/>
                    </a:moveTo>
                    <a:cubicBezTo>
                      <a:pt x="12832" y="17136"/>
                      <a:pt x="13097" y="16986"/>
                      <a:pt x="13159" y="16736"/>
                    </a:cubicBezTo>
                    <a:cubicBezTo>
                      <a:pt x="14048" y="13765"/>
                      <a:pt x="12426" y="10793"/>
                      <a:pt x="9572" y="10119"/>
                    </a:cubicBezTo>
                    <a:cubicBezTo>
                      <a:pt x="6703" y="9445"/>
                      <a:pt x="3661" y="11293"/>
                      <a:pt x="2772" y="14264"/>
                    </a:cubicBezTo>
                    <a:cubicBezTo>
                      <a:pt x="2695" y="14514"/>
                      <a:pt x="2835" y="14764"/>
                      <a:pt x="3084" y="14839"/>
                    </a:cubicBezTo>
                    <a:cubicBezTo>
                      <a:pt x="3334" y="14889"/>
                      <a:pt x="3599" y="14739"/>
                      <a:pt x="3661" y="14489"/>
                    </a:cubicBezTo>
                    <a:cubicBezTo>
                      <a:pt x="4394" y="12017"/>
                      <a:pt x="6921" y="10494"/>
                      <a:pt x="9291" y="11043"/>
                    </a:cubicBezTo>
                    <a:cubicBezTo>
                      <a:pt x="11662" y="11617"/>
                      <a:pt x="13003" y="14065"/>
                      <a:pt x="12270" y="16537"/>
                    </a:cubicBezTo>
                    <a:cubicBezTo>
                      <a:pt x="12192" y="16761"/>
                      <a:pt x="12333" y="17011"/>
                      <a:pt x="12582" y="17086"/>
                    </a:cubicBezTo>
                    <a:moveTo>
                      <a:pt x="8059" y="5150"/>
                    </a:moveTo>
                    <a:cubicBezTo>
                      <a:pt x="7326" y="4975"/>
                      <a:pt x="6562" y="5450"/>
                      <a:pt x="6328" y="6199"/>
                    </a:cubicBezTo>
                    <a:cubicBezTo>
                      <a:pt x="6110" y="6948"/>
                      <a:pt x="6515" y="7697"/>
                      <a:pt x="7233" y="7872"/>
                    </a:cubicBezTo>
                    <a:cubicBezTo>
                      <a:pt x="7950" y="8047"/>
                      <a:pt x="8730" y="7572"/>
                      <a:pt x="8964" y="6823"/>
                    </a:cubicBezTo>
                    <a:cubicBezTo>
                      <a:pt x="9198" y="6074"/>
                      <a:pt x="8777" y="5325"/>
                      <a:pt x="8059" y="5150"/>
                    </a:cubicBezTo>
                    <a:moveTo>
                      <a:pt x="13627" y="6473"/>
                    </a:moveTo>
                    <a:cubicBezTo>
                      <a:pt x="12894" y="6298"/>
                      <a:pt x="12130" y="6773"/>
                      <a:pt x="11896" y="7522"/>
                    </a:cubicBezTo>
                    <a:cubicBezTo>
                      <a:pt x="11678" y="8271"/>
                      <a:pt x="12083" y="9020"/>
                      <a:pt x="12801" y="9195"/>
                    </a:cubicBezTo>
                    <a:cubicBezTo>
                      <a:pt x="13534" y="9370"/>
                      <a:pt x="14298" y="8896"/>
                      <a:pt x="14532" y="8146"/>
                    </a:cubicBezTo>
                    <a:cubicBezTo>
                      <a:pt x="14766" y="7397"/>
                      <a:pt x="14360" y="6648"/>
                      <a:pt x="13627" y="6473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39B293AB-66A0-31EA-6752-707CE6B1B587}"/>
                  </a:ext>
                </a:extLst>
              </p:cNvPr>
              <p:cNvSpPr/>
              <p:nvPr/>
            </p:nvSpPr>
            <p:spPr>
              <a:xfrm>
                <a:off x="7027412" y="3866209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17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89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64" y="14123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60BF3D1E-140F-5B32-EE6C-4DC5211048B7}"/>
                  </a:ext>
                </a:extLst>
              </p:cNvPr>
              <p:cNvSpPr/>
              <p:nvPr/>
            </p:nvSpPr>
            <p:spPr>
              <a:xfrm>
                <a:off x="7027413" y="3866208"/>
                <a:ext cx="1001747" cy="787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77" extrusionOk="0">
                    <a:moveTo>
                      <a:pt x="12504" y="246"/>
                    </a:moveTo>
                    <a:cubicBezTo>
                      <a:pt x="17604" y="1471"/>
                      <a:pt x="20458" y="6746"/>
                      <a:pt x="18883" y="12046"/>
                    </a:cubicBezTo>
                    <a:cubicBezTo>
                      <a:pt x="17308" y="17346"/>
                      <a:pt x="11896" y="20646"/>
                      <a:pt x="6812" y="19421"/>
                    </a:cubicBezTo>
                    <a:cubicBezTo>
                      <a:pt x="1712" y="18196"/>
                      <a:pt x="-1142" y="12921"/>
                      <a:pt x="433" y="7621"/>
                    </a:cubicBezTo>
                    <a:cubicBezTo>
                      <a:pt x="1993" y="2346"/>
                      <a:pt x="7404" y="-954"/>
                      <a:pt x="12504" y="246"/>
                    </a:cubicBezTo>
                    <a:close/>
                    <a:moveTo>
                      <a:pt x="12582" y="17096"/>
                    </a:moveTo>
                    <a:cubicBezTo>
                      <a:pt x="12832" y="17146"/>
                      <a:pt x="13097" y="16996"/>
                      <a:pt x="13159" y="16746"/>
                    </a:cubicBezTo>
                    <a:cubicBezTo>
                      <a:pt x="14048" y="13771"/>
                      <a:pt x="12426" y="10796"/>
                      <a:pt x="9572" y="10121"/>
                    </a:cubicBezTo>
                    <a:cubicBezTo>
                      <a:pt x="6703" y="9446"/>
                      <a:pt x="3661" y="11296"/>
                      <a:pt x="2772" y="14271"/>
                    </a:cubicBezTo>
                    <a:cubicBezTo>
                      <a:pt x="2695" y="14521"/>
                      <a:pt x="2835" y="14771"/>
                      <a:pt x="3084" y="14846"/>
                    </a:cubicBezTo>
                    <a:cubicBezTo>
                      <a:pt x="3334" y="14896"/>
                      <a:pt x="3599" y="14746"/>
                      <a:pt x="3661" y="14496"/>
                    </a:cubicBezTo>
                    <a:cubicBezTo>
                      <a:pt x="4394" y="12021"/>
                      <a:pt x="6921" y="10496"/>
                      <a:pt x="9291" y="11046"/>
                    </a:cubicBezTo>
                    <a:cubicBezTo>
                      <a:pt x="11662" y="11621"/>
                      <a:pt x="13003" y="14071"/>
                      <a:pt x="12270" y="16546"/>
                    </a:cubicBezTo>
                    <a:cubicBezTo>
                      <a:pt x="12192" y="16796"/>
                      <a:pt x="12333" y="17046"/>
                      <a:pt x="12582" y="17096"/>
                    </a:cubicBezTo>
                    <a:moveTo>
                      <a:pt x="8059" y="5171"/>
                    </a:moveTo>
                    <a:cubicBezTo>
                      <a:pt x="7326" y="4996"/>
                      <a:pt x="6562" y="5471"/>
                      <a:pt x="6328" y="6221"/>
                    </a:cubicBezTo>
                    <a:cubicBezTo>
                      <a:pt x="6110" y="6971"/>
                      <a:pt x="6515" y="7721"/>
                      <a:pt x="7233" y="7896"/>
                    </a:cubicBezTo>
                    <a:cubicBezTo>
                      <a:pt x="7966" y="8071"/>
                      <a:pt x="8730" y="7596"/>
                      <a:pt x="8964" y="6846"/>
                    </a:cubicBezTo>
                    <a:cubicBezTo>
                      <a:pt x="9198" y="6096"/>
                      <a:pt x="8792" y="5346"/>
                      <a:pt x="8059" y="5171"/>
                    </a:cubicBezTo>
                    <a:moveTo>
                      <a:pt x="13643" y="6496"/>
                    </a:moveTo>
                    <a:cubicBezTo>
                      <a:pt x="12910" y="6321"/>
                      <a:pt x="12146" y="6796"/>
                      <a:pt x="11912" y="7546"/>
                    </a:cubicBezTo>
                    <a:cubicBezTo>
                      <a:pt x="11693" y="8296"/>
                      <a:pt x="12099" y="9046"/>
                      <a:pt x="12816" y="9221"/>
                    </a:cubicBezTo>
                    <a:cubicBezTo>
                      <a:pt x="13549" y="9396"/>
                      <a:pt x="14313" y="8921"/>
                      <a:pt x="14547" y="8171"/>
                    </a:cubicBezTo>
                    <a:cubicBezTo>
                      <a:pt x="14766" y="7421"/>
                      <a:pt x="14360" y="6671"/>
                      <a:pt x="13643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7BC08B92-0207-D298-DAD6-D8912A0FE7B8}"/>
                  </a:ext>
                </a:extLst>
              </p:cNvPr>
              <p:cNvSpPr/>
              <p:nvPr/>
            </p:nvSpPr>
            <p:spPr>
              <a:xfrm>
                <a:off x="6889916" y="3535853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38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68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D8D0A7DE-2850-ED97-CA0C-B202F5702559}"/>
                  </a:ext>
                </a:extLst>
              </p:cNvPr>
              <p:cNvSpPr/>
              <p:nvPr/>
            </p:nvSpPr>
            <p:spPr>
              <a:xfrm>
                <a:off x="6889917" y="3535853"/>
                <a:ext cx="1001747" cy="788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2" extrusionOk="0">
                    <a:moveTo>
                      <a:pt x="12504" y="254"/>
                    </a:moveTo>
                    <a:cubicBezTo>
                      <a:pt x="17604" y="1477"/>
                      <a:pt x="20458" y="6746"/>
                      <a:pt x="18883" y="12040"/>
                    </a:cubicBezTo>
                    <a:cubicBezTo>
                      <a:pt x="17308" y="17334"/>
                      <a:pt x="11896" y="20630"/>
                      <a:pt x="6812" y="19406"/>
                    </a:cubicBezTo>
                    <a:cubicBezTo>
                      <a:pt x="1712" y="18183"/>
                      <a:pt x="-1142" y="12914"/>
                      <a:pt x="433" y="7620"/>
                    </a:cubicBezTo>
                    <a:cubicBezTo>
                      <a:pt x="1993" y="2351"/>
                      <a:pt x="7404" y="-970"/>
                      <a:pt x="12504" y="254"/>
                    </a:cubicBezTo>
                    <a:close/>
                    <a:moveTo>
                      <a:pt x="12582" y="17084"/>
                    </a:moveTo>
                    <a:cubicBezTo>
                      <a:pt x="12832" y="17134"/>
                      <a:pt x="13097" y="16984"/>
                      <a:pt x="13159" y="16734"/>
                    </a:cubicBezTo>
                    <a:cubicBezTo>
                      <a:pt x="14048" y="13763"/>
                      <a:pt x="12426" y="10791"/>
                      <a:pt x="9572" y="10117"/>
                    </a:cubicBezTo>
                    <a:cubicBezTo>
                      <a:pt x="6703" y="9443"/>
                      <a:pt x="3661" y="11291"/>
                      <a:pt x="2772" y="14262"/>
                    </a:cubicBezTo>
                    <a:cubicBezTo>
                      <a:pt x="2695" y="14512"/>
                      <a:pt x="2835" y="14762"/>
                      <a:pt x="3084" y="14837"/>
                    </a:cubicBezTo>
                    <a:cubicBezTo>
                      <a:pt x="3334" y="14887"/>
                      <a:pt x="3599" y="14737"/>
                      <a:pt x="3661" y="14487"/>
                    </a:cubicBezTo>
                    <a:cubicBezTo>
                      <a:pt x="4394" y="12015"/>
                      <a:pt x="6921" y="10492"/>
                      <a:pt x="9291" y="11041"/>
                    </a:cubicBezTo>
                    <a:cubicBezTo>
                      <a:pt x="11662" y="11615"/>
                      <a:pt x="13003" y="14063"/>
                      <a:pt x="12270" y="16535"/>
                    </a:cubicBezTo>
                    <a:cubicBezTo>
                      <a:pt x="12192" y="16759"/>
                      <a:pt x="12333" y="17034"/>
                      <a:pt x="12582" y="17084"/>
                    </a:cubicBezTo>
                    <a:moveTo>
                      <a:pt x="8059" y="5148"/>
                    </a:moveTo>
                    <a:cubicBezTo>
                      <a:pt x="7326" y="4973"/>
                      <a:pt x="6562" y="5448"/>
                      <a:pt x="6328" y="6197"/>
                    </a:cubicBezTo>
                    <a:cubicBezTo>
                      <a:pt x="6110" y="6946"/>
                      <a:pt x="6515" y="7695"/>
                      <a:pt x="7233" y="7870"/>
                    </a:cubicBezTo>
                    <a:cubicBezTo>
                      <a:pt x="7966" y="8045"/>
                      <a:pt x="8730" y="7570"/>
                      <a:pt x="8964" y="6821"/>
                    </a:cubicBezTo>
                    <a:cubicBezTo>
                      <a:pt x="9198" y="6097"/>
                      <a:pt x="8777" y="5323"/>
                      <a:pt x="8059" y="5148"/>
                    </a:cubicBezTo>
                    <a:moveTo>
                      <a:pt x="13627" y="6496"/>
                    </a:moveTo>
                    <a:cubicBezTo>
                      <a:pt x="12894" y="6321"/>
                      <a:pt x="12130" y="6796"/>
                      <a:pt x="11896" y="7545"/>
                    </a:cubicBezTo>
                    <a:cubicBezTo>
                      <a:pt x="11678" y="8294"/>
                      <a:pt x="12083" y="9043"/>
                      <a:pt x="12801" y="9218"/>
                    </a:cubicBezTo>
                    <a:cubicBezTo>
                      <a:pt x="13534" y="9393"/>
                      <a:pt x="14298" y="8919"/>
                      <a:pt x="14532" y="8169"/>
                    </a:cubicBezTo>
                    <a:cubicBezTo>
                      <a:pt x="14766" y="7420"/>
                      <a:pt x="14360" y="6671"/>
                      <a:pt x="13627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EB5BA1F8-997A-EF6B-B5D3-87CAE3905476}"/>
                  </a:ext>
                </a:extLst>
              </p:cNvPr>
              <p:cNvSpPr/>
              <p:nvPr/>
            </p:nvSpPr>
            <p:spPr>
              <a:xfrm>
                <a:off x="6938444" y="3235530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38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68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23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5A001224-096D-F7D6-0310-8C1EEFAABC6A}"/>
                  </a:ext>
                </a:extLst>
              </p:cNvPr>
              <p:cNvSpPr/>
              <p:nvPr/>
            </p:nvSpPr>
            <p:spPr>
              <a:xfrm>
                <a:off x="6938445" y="3235530"/>
                <a:ext cx="1001747" cy="788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2" extrusionOk="0">
                    <a:moveTo>
                      <a:pt x="12504" y="254"/>
                    </a:moveTo>
                    <a:cubicBezTo>
                      <a:pt x="17604" y="1477"/>
                      <a:pt x="20458" y="6746"/>
                      <a:pt x="18883" y="12040"/>
                    </a:cubicBezTo>
                    <a:cubicBezTo>
                      <a:pt x="17308" y="17334"/>
                      <a:pt x="11896" y="20630"/>
                      <a:pt x="6812" y="19406"/>
                    </a:cubicBezTo>
                    <a:cubicBezTo>
                      <a:pt x="1712" y="18183"/>
                      <a:pt x="-1142" y="12914"/>
                      <a:pt x="433" y="7620"/>
                    </a:cubicBezTo>
                    <a:cubicBezTo>
                      <a:pt x="1993" y="2351"/>
                      <a:pt x="7404" y="-970"/>
                      <a:pt x="12504" y="254"/>
                    </a:cubicBezTo>
                    <a:close/>
                    <a:moveTo>
                      <a:pt x="12582" y="17084"/>
                    </a:moveTo>
                    <a:cubicBezTo>
                      <a:pt x="12832" y="17134"/>
                      <a:pt x="13097" y="16984"/>
                      <a:pt x="13159" y="16734"/>
                    </a:cubicBezTo>
                    <a:cubicBezTo>
                      <a:pt x="14048" y="13763"/>
                      <a:pt x="12426" y="10791"/>
                      <a:pt x="9572" y="10117"/>
                    </a:cubicBezTo>
                    <a:cubicBezTo>
                      <a:pt x="6703" y="9443"/>
                      <a:pt x="3661" y="11291"/>
                      <a:pt x="2772" y="14262"/>
                    </a:cubicBezTo>
                    <a:cubicBezTo>
                      <a:pt x="2695" y="14512"/>
                      <a:pt x="2835" y="14762"/>
                      <a:pt x="3084" y="14837"/>
                    </a:cubicBezTo>
                    <a:cubicBezTo>
                      <a:pt x="3334" y="14887"/>
                      <a:pt x="3599" y="14737"/>
                      <a:pt x="3661" y="14487"/>
                    </a:cubicBezTo>
                    <a:cubicBezTo>
                      <a:pt x="4394" y="12015"/>
                      <a:pt x="6921" y="10492"/>
                      <a:pt x="9291" y="11041"/>
                    </a:cubicBezTo>
                    <a:cubicBezTo>
                      <a:pt x="11662" y="11615"/>
                      <a:pt x="13003" y="14063"/>
                      <a:pt x="12270" y="16535"/>
                    </a:cubicBezTo>
                    <a:cubicBezTo>
                      <a:pt x="12192" y="16759"/>
                      <a:pt x="12333" y="17034"/>
                      <a:pt x="12582" y="17084"/>
                    </a:cubicBezTo>
                    <a:moveTo>
                      <a:pt x="8059" y="5173"/>
                    </a:moveTo>
                    <a:cubicBezTo>
                      <a:pt x="7326" y="4998"/>
                      <a:pt x="6562" y="5473"/>
                      <a:pt x="6328" y="6222"/>
                    </a:cubicBezTo>
                    <a:cubicBezTo>
                      <a:pt x="6110" y="6971"/>
                      <a:pt x="6515" y="7720"/>
                      <a:pt x="7233" y="7895"/>
                    </a:cubicBezTo>
                    <a:cubicBezTo>
                      <a:pt x="7966" y="8070"/>
                      <a:pt x="8730" y="7595"/>
                      <a:pt x="8964" y="6846"/>
                    </a:cubicBezTo>
                    <a:cubicBezTo>
                      <a:pt x="9198" y="6097"/>
                      <a:pt x="8777" y="5348"/>
                      <a:pt x="8059" y="5173"/>
                    </a:cubicBezTo>
                    <a:moveTo>
                      <a:pt x="13627" y="6496"/>
                    </a:moveTo>
                    <a:cubicBezTo>
                      <a:pt x="12894" y="6321"/>
                      <a:pt x="12130" y="6796"/>
                      <a:pt x="11896" y="7545"/>
                    </a:cubicBezTo>
                    <a:cubicBezTo>
                      <a:pt x="11678" y="8294"/>
                      <a:pt x="12083" y="9043"/>
                      <a:pt x="12801" y="9218"/>
                    </a:cubicBezTo>
                    <a:cubicBezTo>
                      <a:pt x="13534" y="9393"/>
                      <a:pt x="14298" y="8919"/>
                      <a:pt x="14532" y="8169"/>
                    </a:cubicBezTo>
                    <a:cubicBezTo>
                      <a:pt x="14766" y="7420"/>
                      <a:pt x="14360" y="6671"/>
                      <a:pt x="13627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01940262-5C23-8195-F728-8AE6DCAE9FD4}"/>
                  </a:ext>
                </a:extLst>
              </p:cNvPr>
              <p:cNvSpPr/>
              <p:nvPr/>
            </p:nvSpPr>
            <p:spPr>
              <a:xfrm>
                <a:off x="6930357" y="2985261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17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89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A0F4C2A2-8AF5-AF0F-3A8C-F474B0E0A111}"/>
                  </a:ext>
                </a:extLst>
              </p:cNvPr>
              <p:cNvSpPr/>
              <p:nvPr/>
            </p:nvSpPr>
            <p:spPr>
              <a:xfrm>
                <a:off x="6930357" y="2985260"/>
                <a:ext cx="1001747" cy="788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2" extrusionOk="0">
                    <a:moveTo>
                      <a:pt x="12504" y="254"/>
                    </a:moveTo>
                    <a:cubicBezTo>
                      <a:pt x="17604" y="1477"/>
                      <a:pt x="20458" y="6746"/>
                      <a:pt x="18883" y="12040"/>
                    </a:cubicBezTo>
                    <a:cubicBezTo>
                      <a:pt x="17308" y="17334"/>
                      <a:pt x="11896" y="20630"/>
                      <a:pt x="6812" y="19406"/>
                    </a:cubicBezTo>
                    <a:cubicBezTo>
                      <a:pt x="1712" y="18183"/>
                      <a:pt x="-1142" y="12914"/>
                      <a:pt x="433" y="7620"/>
                    </a:cubicBezTo>
                    <a:cubicBezTo>
                      <a:pt x="1993" y="2351"/>
                      <a:pt x="7404" y="-970"/>
                      <a:pt x="12504" y="254"/>
                    </a:cubicBezTo>
                    <a:close/>
                    <a:moveTo>
                      <a:pt x="12582" y="17084"/>
                    </a:moveTo>
                    <a:cubicBezTo>
                      <a:pt x="12832" y="17134"/>
                      <a:pt x="13097" y="16984"/>
                      <a:pt x="13159" y="16735"/>
                    </a:cubicBezTo>
                    <a:cubicBezTo>
                      <a:pt x="14048" y="13763"/>
                      <a:pt x="12426" y="10791"/>
                      <a:pt x="9572" y="10117"/>
                    </a:cubicBezTo>
                    <a:cubicBezTo>
                      <a:pt x="6703" y="9443"/>
                      <a:pt x="3661" y="11291"/>
                      <a:pt x="2772" y="14262"/>
                    </a:cubicBezTo>
                    <a:cubicBezTo>
                      <a:pt x="2695" y="14512"/>
                      <a:pt x="2835" y="14762"/>
                      <a:pt x="3084" y="14837"/>
                    </a:cubicBezTo>
                    <a:cubicBezTo>
                      <a:pt x="3334" y="14887"/>
                      <a:pt x="3599" y="14737"/>
                      <a:pt x="3661" y="14487"/>
                    </a:cubicBezTo>
                    <a:cubicBezTo>
                      <a:pt x="4394" y="12015"/>
                      <a:pt x="6921" y="10492"/>
                      <a:pt x="9291" y="11041"/>
                    </a:cubicBezTo>
                    <a:cubicBezTo>
                      <a:pt x="11662" y="11615"/>
                      <a:pt x="13003" y="14063"/>
                      <a:pt x="12270" y="16535"/>
                    </a:cubicBezTo>
                    <a:cubicBezTo>
                      <a:pt x="12192" y="16759"/>
                      <a:pt x="12333" y="17034"/>
                      <a:pt x="12582" y="17084"/>
                    </a:cubicBezTo>
                    <a:moveTo>
                      <a:pt x="8059" y="5148"/>
                    </a:moveTo>
                    <a:cubicBezTo>
                      <a:pt x="7326" y="4973"/>
                      <a:pt x="6562" y="5448"/>
                      <a:pt x="6328" y="6197"/>
                    </a:cubicBezTo>
                    <a:cubicBezTo>
                      <a:pt x="6110" y="6946"/>
                      <a:pt x="6515" y="7695"/>
                      <a:pt x="7233" y="7870"/>
                    </a:cubicBezTo>
                    <a:cubicBezTo>
                      <a:pt x="7966" y="8045"/>
                      <a:pt x="8730" y="7570"/>
                      <a:pt x="8964" y="6821"/>
                    </a:cubicBezTo>
                    <a:cubicBezTo>
                      <a:pt x="9198" y="6097"/>
                      <a:pt x="8777" y="5323"/>
                      <a:pt x="8059" y="5148"/>
                    </a:cubicBezTo>
                    <a:moveTo>
                      <a:pt x="13627" y="6496"/>
                    </a:moveTo>
                    <a:cubicBezTo>
                      <a:pt x="12894" y="6322"/>
                      <a:pt x="12130" y="6796"/>
                      <a:pt x="11896" y="7545"/>
                    </a:cubicBezTo>
                    <a:cubicBezTo>
                      <a:pt x="11678" y="8294"/>
                      <a:pt x="12083" y="9043"/>
                      <a:pt x="12801" y="9218"/>
                    </a:cubicBezTo>
                    <a:cubicBezTo>
                      <a:pt x="13534" y="9393"/>
                      <a:pt x="14298" y="8919"/>
                      <a:pt x="14532" y="8170"/>
                    </a:cubicBezTo>
                    <a:cubicBezTo>
                      <a:pt x="14766" y="7420"/>
                      <a:pt x="14360" y="6671"/>
                      <a:pt x="13627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Shape">
                <a:extLst>
                  <a:ext uri="{FF2B5EF4-FFF2-40B4-BE49-F238E27FC236}">
                    <a16:creationId xmlns:a16="http://schemas.microsoft.com/office/drawing/2014/main" id="{FD95236A-1F1F-0B6F-CD69-F9D74053D493}"/>
                  </a:ext>
                </a:extLst>
              </p:cNvPr>
              <p:cNvSpPr/>
              <p:nvPr/>
            </p:nvSpPr>
            <p:spPr>
              <a:xfrm>
                <a:off x="6978885" y="2775034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38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68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23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id="{C61D3BCB-51E4-1F79-F98C-364F3FA58876}"/>
                  </a:ext>
                </a:extLst>
              </p:cNvPr>
              <p:cNvSpPr/>
              <p:nvPr/>
            </p:nvSpPr>
            <p:spPr>
              <a:xfrm>
                <a:off x="6978885" y="2775034"/>
                <a:ext cx="1001747" cy="787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77" extrusionOk="0">
                    <a:moveTo>
                      <a:pt x="12504" y="246"/>
                    </a:moveTo>
                    <a:cubicBezTo>
                      <a:pt x="17604" y="1471"/>
                      <a:pt x="20458" y="6746"/>
                      <a:pt x="18883" y="12046"/>
                    </a:cubicBezTo>
                    <a:cubicBezTo>
                      <a:pt x="17308" y="17346"/>
                      <a:pt x="11896" y="20646"/>
                      <a:pt x="6812" y="19421"/>
                    </a:cubicBezTo>
                    <a:cubicBezTo>
                      <a:pt x="1712" y="18196"/>
                      <a:pt x="-1142" y="12921"/>
                      <a:pt x="433" y="7621"/>
                    </a:cubicBezTo>
                    <a:cubicBezTo>
                      <a:pt x="2008" y="2346"/>
                      <a:pt x="7404" y="-954"/>
                      <a:pt x="12504" y="246"/>
                    </a:cubicBezTo>
                    <a:close/>
                    <a:moveTo>
                      <a:pt x="12598" y="17096"/>
                    </a:moveTo>
                    <a:cubicBezTo>
                      <a:pt x="12847" y="17146"/>
                      <a:pt x="13112" y="16996"/>
                      <a:pt x="13175" y="16746"/>
                    </a:cubicBezTo>
                    <a:cubicBezTo>
                      <a:pt x="14064" y="13771"/>
                      <a:pt x="12442" y="10796"/>
                      <a:pt x="9588" y="10121"/>
                    </a:cubicBezTo>
                    <a:cubicBezTo>
                      <a:pt x="6718" y="9446"/>
                      <a:pt x="3677" y="11296"/>
                      <a:pt x="2788" y="14271"/>
                    </a:cubicBezTo>
                    <a:cubicBezTo>
                      <a:pt x="2710" y="14521"/>
                      <a:pt x="2850" y="14771"/>
                      <a:pt x="3100" y="14846"/>
                    </a:cubicBezTo>
                    <a:cubicBezTo>
                      <a:pt x="3350" y="14896"/>
                      <a:pt x="3615" y="14746"/>
                      <a:pt x="3677" y="14496"/>
                    </a:cubicBezTo>
                    <a:cubicBezTo>
                      <a:pt x="4410" y="12021"/>
                      <a:pt x="6937" y="10496"/>
                      <a:pt x="9307" y="11046"/>
                    </a:cubicBezTo>
                    <a:cubicBezTo>
                      <a:pt x="11678" y="11621"/>
                      <a:pt x="13019" y="14071"/>
                      <a:pt x="12286" y="16546"/>
                    </a:cubicBezTo>
                    <a:cubicBezTo>
                      <a:pt x="12208" y="16796"/>
                      <a:pt x="12348" y="17046"/>
                      <a:pt x="12598" y="17096"/>
                    </a:cubicBezTo>
                    <a:moveTo>
                      <a:pt x="8059" y="5171"/>
                    </a:moveTo>
                    <a:cubicBezTo>
                      <a:pt x="7326" y="4996"/>
                      <a:pt x="6562" y="5471"/>
                      <a:pt x="6328" y="6221"/>
                    </a:cubicBezTo>
                    <a:cubicBezTo>
                      <a:pt x="6110" y="6971"/>
                      <a:pt x="6515" y="7721"/>
                      <a:pt x="7233" y="7896"/>
                    </a:cubicBezTo>
                    <a:cubicBezTo>
                      <a:pt x="7950" y="8071"/>
                      <a:pt x="8730" y="7596"/>
                      <a:pt x="8964" y="6846"/>
                    </a:cubicBezTo>
                    <a:cubicBezTo>
                      <a:pt x="9198" y="6096"/>
                      <a:pt x="8792" y="5346"/>
                      <a:pt x="8059" y="5171"/>
                    </a:cubicBezTo>
                    <a:moveTo>
                      <a:pt x="13643" y="6496"/>
                    </a:moveTo>
                    <a:cubicBezTo>
                      <a:pt x="12910" y="6321"/>
                      <a:pt x="12146" y="6796"/>
                      <a:pt x="11912" y="7546"/>
                    </a:cubicBezTo>
                    <a:cubicBezTo>
                      <a:pt x="11693" y="8296"/>
                      <a:pt x="12099" y="9046"/>
                      <a:pt x="12816" y="9221"/>
                    </a:cubicBezTo>
                    <a:cubicBezTo>
                      <a:pt x="13549" y="9396"/>
                      <a:pt x="14313" y="8921"/>
                      <a:pt x="14547" y="8171"/>
                    </a:cubicBezTo>
                    <a:cubicBezTo>
                      <a:pt x="14781" y="7421"/>
                      <a:pt x="14376" y="6671"/>
                      <a:pt x="13643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4F15517A-F76D-C5AF-5996-925FE6D18D92}"/>
                  </a:ext>
                </a:extLst>
              </p:cNvPr>
              <p:cNvSpPr/>
              <p:nvPr/>
            </p:nvSpPr>
            <p:spPr>
              <a:xfrm>
                <a:off x="6873741" y="2524765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17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89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Shape">
                <a:extLst>
                  <a:ext uri="{FF2B5EF4-FFF2-40B4-BE49-F238E27FC236}">
                    <a16:creationId xmlns:a16="http://schemas.microsoft.com/office/drawing/2014/main" id="{93A3DF6B-8BF4-D5AB-B9AD-A75EB4B84802}"/>
                  </a:ext>
                </a:extLst>
              </p:cNvPr>
              <p:cNvSpPr/>
              <p:nvPr/>
            </p:nvSpPr>
            <p:spPr>
              <a:xfrm>
                <a:off x="6873741" y="2524764"/>
                <a:ext cx="1001747" cy="788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3" extrusionOk="0">
                    <a:moveTo>
                      <a:pt x="12504" y="256"/>
                    </a:moveTo>
                    <a:cubicBezTo>
                      <a:pt x="17604" y="1479"/>
                      <a:pt x="20458" y="6748"/>
                      <a:pt x="18883" y="12042"/>
                    </a:cubicBezTo>
                    <a:cubicBezTo>
                      <a:pt x="17308" y="17336"/>
                      <a:pt x="11896" y="20632"/>
                      <a:pt x="6812" y="19408"/>
                    </a:cubicBezTo>
                    <a:cubicBezTo>
                      <a:pt x="1712" y="18185"/>
                      <a:pt x="-1142" y="12916"/>
                      <a:pt x="433" y="7622"/>
                    </a:cubicBezTo>
                    <a:cubicBezTo>
                      <a:pt x="1993" y="2328"/>
                      <a:pt x="7404" y="-968"/>
                      <a:pt x="12504" y="256"/>
                    </a:cubicBezTo>
                    <a:close/>
                    <a:moveTo>
                      <a:pt x="12582" y="17086"/>
                    </a:moveTo>
                    <a:cubicBezTo>
                      <a:pt x="12832" y="17136"/>
                      <a:pt x="13097" y="16986"/>
                      <a:pt x="13159" y="16736"/>
                    </a:cubicBezTo>
                    <a:cubicBezTo>
                      <a:pt x="14048" y="13765"/>
                      <a:pt x="12426" y="10793"/>
                      <a:pt x="9572" y="10119"/>
                    </a:cubicBezTo>
                    <a:cubicBezTo>
                      <a:pt x="6703" y="9445"/>
                      <a:pt x="3661" y="11293"/>
                      <a:pt x="2772" y="14264"/>
                    </a:cubicBezTo>
                    <a:cubicBezTo>
                      <a:pt x="2695" y="14514"/>
                      <a:pt x="2835" y="14764"/>
                      <a:pt x="3084" y="14839"/>
                    </a:cubicBezTo>
                    <a:cubicBezTo>
                      <a:pt x="3334" y="14889"/>
                      <a:pt x="3599" y="14739"/>
                      <a:pt x="3661" y="14489"/>
                    </a:cubicBezTo>
                    <a:cubicBezTo>
                      <a:pt x="4394" y="12017"/>
                      <a:pt x="6921" y="10494"/>
                      <a:pt x="9291" y="11043"/>
                    </a:cubicBezTo>
                    <a:cubicBezTo>
                      <a:pt x="11662" y="11617"/>
                      <a:pt x="13003" y="14065"/>
                      <a:pt x="12270" y="16537"/>
                    </a:cubicBezTo>
                    <a:cubicBezTo>
                      <a:pt x="12192" y="16761"/>
                      <a:pt x="12333" y="17011"/>
                      <a:pt x="12582" y="17086"/>
                    </a:cubicBezTo>
                    <a:moveTo>
                      <a:pt x="8059" y="5150"/>
                    </a:moveTo>
                    <a:cubicBezTo>
                      <a:pt x="7326" y="4975"/>
                      <a:pt x="6562" y="5450"/>
                      <a:pt x="6328" y="6199"/>
                    </a:cubicBezTo>
                    <a:cubicBezTo>
                      <a:pt x="6110" y="6948"/>
                      <a:pt x="6515" y="7697"/>
                      <a:pt x="7233" y="7872"/>
                    </a:cubicBezTo>
                    <a:cubicBezTo>
                      <a:pt x="7950" y="8047"/>
                      <a:pt x="8730" y="7572"/>
                      <a:pt x="8964" y="6823"/>
                    </a:cubicBezTo>
                    <a:cubicBezTo>
                      <a:pt x="9198" y="6074"/>
                      <a:pt x="8777" y="5325"/>
                      <a:pt x="8059" y="5150"/>
                    </a:cubicBezTo>
                    <a:moveTo>
                      <a:pt x="13627" y="6473"/>
                    </a:moveTo>
                    <a:cubicBezTo>
                      <a:pt x="12894" y="6298"/>
                      <a:pt x="12130" y="6773"/>
                      <a:pt x="11896" y="7522"/>
                    </a:cubicBezTo>
                    <a:cubicBezTo>
                      <a:pt x="11678" y="8271"/>
                      <a:pt x="12083" y="9020"/>
                      <a:pt x="12801" y="9195"/>
                    </a:cubicBezTo>
                    <a:cubicBezTo>
                      <a:pt x="13534" y="9370"/>
                      <a:pt x="14298" y="8896"/>
                      <a:pt x="14532" y="8146"/>
                    </a:cubicBezTo>
                    <a:cubicBezTo>
                      <a:pt x="14766" y="7422"/>
                      <a:pt x="14360" y="6648"/>
                      <a:pt x="13627" y="6473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F3561870-5AB2-2D56-39BB-B3B39EEA3C6D}"/>
                  </a:ext>
                </a:extLst>
              </p:cNvPr>
              <p:cNvSpPr/>
              <p:nvPr/>
            </p:nvSpPr>
            <p:spPr>
              <a:xfrm>
                <a:off x="6954620" y="2314538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38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68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Shape">
                <a:extLst>
                  <a:ext uri="{FF2B5EF4-FFF2-40B4-BE49-F238E27FC236}">
                    <a16:creationId xmlns:a16="http://schemas.microsoft.com/office/drawing/2014/main" id="{688E1290-25A7-73AA-AC73-52BE2DB11692}"/>
                  </a:ext>
                </a:extLst>
              </p:cNvPr>
              <p:cNvSpPr/>
              <p:nvPr/>
            </p:nvSpPr>
            <p:spPr>
              <a:xfrm>
                <a:off x="6954621" y="2314538"/>
                <a:ext cx="1001747" cy="788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2" extrusionOk="0">
                    <a:moveTo>
                      <a:pt x="12504" y="254"/>
                    </a:moveTo>
                    <a:cubicBezTo>
                      <a:pt x="17604" y="1477"/>
                      <a:pt x="20458" y="6746"/>
                      <a:pt x="18883" y="12040"/>
                    </a:cubicBezTo>
                    <a:cubicBezTo>
                      <a:pt x="17308" y="17334"/>
                      <a:pt x="11896" y="20630"/>
                      <a:pt x="6812" y="19406"/>
                    </a:cubicBezTo>
                    <a:cubicBezTo>
                      <a:pt x="1712" y="18183"/>
                      <a:pt x="-1142" y="12914"/>
                      <a:pt x="433" y="7620"/>
                    </a:cubicBezTo>
                    <a:cubicBezTo>
                      <a:pt x="2008" y="2351"/>
                      <a:pt x="7404" y="-970"/>
                      <a:pt x="12504" y="254"/>
                    </a:cubicBezTo>
                    <a:close/>
                    <a:moveTo>
                      <a:pt x="12598" y="17084"/>
                    </a:moveTo>
                    <a:cubicBezTo>
                      <a:pt x="12847" y="17134"/>
                      <a:pt x="13112" y="16984"/>
                      <a:pt x="13175" y="16735"/>
                    </a:cubicBezTo>
                    <a:cubicBezTo>
                      <a:pt x="14064" y="13763"/>
                      <a:pt x="12442" y="10792"/>
                      <a:pt x="9588" y="10117"/>
                    </a:cubicBezTo>
                    <a:cubicBezTo>
                      <a:pt x="6718" y="9443"/>
                      <a:pt x="3677" y="11291"/>
                      <a:pt x="2788" y="14262"/>
                    </a:cubicBezTo>
                    <a:cubicBezTo>
                      <a:pt x="2710" y="14512"/>
                      <a:pt x="2850" y="14762"/>
                      <a:pt x="3100" y="14837"/>
                    </a:cubicBezTo>
                    <a:cubicBezTo>
                      <a:pt x="3350" y="14887"/>
                      <a:pt x="3615" y="14737"/>
                      <a:pt x="3677" y="14487"/>
                    </a:cubicBezTo>
                    <a:cubicBezTo>
                      <a:pt x="4410" y="12015"/>
                      <a:pt x="6937" y="10492"/>
                      <a:pt x="9307" y="11041"/>
                    </a:cubicBezTo>
                    <a:cubicBezTo>
                      <a:pt x="11678" y="11616"/>
                      <a:pt x="13019" y="14063"/>
                      <a:pt x="12286" y="16535"/>
                    </a:cubicBezTo>
                    <a:cubicBezTo>
                      <a:pt x="12208" y="16759"/>
                      <a:pt x="12348" y="17034"/>
                      <a:pt x="12598" y="17084"/>
                    </a:cubicBezTo>
                    <a:moveTo>
                      <a:pt x="8059" y="5173"/>
                    </a:moveTo>
                    <a:cubicBezTo>
                      <a:pt x="7326" y="4998"/>
                      <a:pt x="6562" y="5473"/>
                      <a:pt x="6328" y="6222"/>
                    </a:cubicBezTo>
                    <a:cubicBezTo>
                      <a:pt x="6110" y="6971"/>
                      <a:pt x="6515" y="7720"/>
                      <a:pt x="7233" y="7895"/>
                    </a:cubicBezTo>
                    <a:cubicBezTo>
                      <a:pt x="7950" y="8070"/>
                      <a:pt x="8730" y="7595"/>
                      <a:pt x="8964" y="6846"/>
                    </a:cubicBezTo>
                    <a:cubicBezTo>
                      <a:pt x="9198" y="6097"/>
                      <a:pt x="8792" y="5323"/>
                      <a:pt x="8059" y="5173"/>
                    </a:cubicBezTo>
                    <a:moveTo>
                      <a:pt x="13643" y="6496"/>
                    </a:moveTo>
                    <a:cubicBezTo>
                      <a:pt x="12910" y="6321"/>
                      <a:pt x="12146" y="6796"/>
                      <a:pt x="11912" y="7545"/>
                    </a:cubicBezTo>
                    <a:cubicBezTo>
                      <a:pt x="11693" y="8294"/>
                      <a:pt x="12099" y="9043"/>
                      <a:pt x="12816" y="9218"/>
                    </a:cubicBezTo>
                    <a:cubicBezTo>
                      <a:pt x="13549" y="9393"/>
                      <a:pt x="14313" y="8919"/>
                      <a:pt x="14547" y="8169"/>
                    </a:cubicBezTo>
                    <a:cubicBezTo>
                      <a:pt x="14781" y="7420"/>
                      <a:pt x="14360" y="6671"/>
                      <a:pt x="13643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id="{DA3924C4-D2BB-64A1-4C4C-89FD1036DADD}"/>
                  </a:ext>
                </a:extLst>
              </p:cNvPr>
              <p:cNvSpPr/>
              <p:nvPr/>
            </p:nvSpPr>
            <p:spPr>
              <a:xfrm>
                <a:off x="6898005" y="2024226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38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68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id="{5C6A1E37-A6F3-D407-1E5B-506F21745999}"/>
                  </a:ext>
                </a:extLst>
              </p:cNvPr>
              <p:cNvSpPr/>
              <p:nvPr/>
            </p:nvSpPr>
            <p:spPr>
              <a:xfrm>
                <a:off x="7472250" y="4346727"/>
                <a:ext cx="962006" cy="1133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3" h="20818" extrusionOk="0">
                    <a:moveTo>
                      <a:pt x="20937" y="11143"/>
                    </a:moveTo>
                    <a:cubicBezTo>
                      <a:pt x="19504" y="6401"/>
                      <a:pt x="14310" y="1548"/>
                      <a:pt x="9313" y="298"/>
                    </a:cubicBezTo>
                    <a:cubicBezTo>
                      <a:pt x="6555" y="-401"/>
                      <a:pt x="4442" y="169"/>
                      <a:pt x="3349" y="1603"/>
                    </a:cubicBezTo>
                    <a:cubicBezTo>
                      <a:pt x="3385" y="1566"/>
                      <a:pt x="3403" y="1529"/>
                      <a:pt x="3439" y="1492"/>
                    </a:cubicBezTo>
                    <a:lnTo>
                      <a:pt x="949" y="4489"/>
                    </a:lnTo>
                    <a:cubicBezTo>
                      <a:pt x="896" y="4562"/>
                      <a:pt x="842" y="4617"/>
                      <a:pt x="788" y="4691"/>
                    </a:cubicBezTo>
                    <a:cubicBezTo>
                      <a:pt x="770" y="4709"/>
                      <a:pt x="752" y="4746"/>
                      <a:pt x="734" y="4765"/>
                    </a:cubicBezTo>
                    <a:cubicBezTo>
                      <a:pt x="716" y="4801"/>
                      <a:pt x="681" y="4838"/>
                      <a:pt x="663" y="4875"/>
                    </a:cubicBezTo>
                    <a:cubicBezTo>
                      <a:pt x="663" y="4893"/>
                      <a:pt x="645" y="4912"/>
                      <a:pt x="645" y="4912"/>
                    </a:cubicBezTo>
                    <a:cubicBezTo>
                      <a:pt x="627" y="4948"/>
                      <a:pt x="609" y="4967"/>
                      <a:pt x="591" y="5004"/>
                    </a:cubicBezTo>
                    <a:cubicBezTo>
                      <a:pt x="555" y="5059"/>
                      <a:pt x="537" y="5095"/>
                      <a:pt x="502" y="5151"/>
                    </a:cubicBezTo>
                    <a:cubicBezTo>
                      <a:pt x="484" y="5187"/>
                      <a:pt x="466" y="5206"/>
                      <a:pt x="448" y="5242"/>
                    </a:cubicBezTo>
                    <a:cubicBezTo>
                      <a:pt x="430" y="5298"/>
                      <a:pt x="394" y="5353"/>
                      <a:pt x="376" y="5408"/>
                    </a:cubicBezTo>
                    <a:cubicBezTo>
                      <a:pt x="358" y="5445"/>
                      <a:pt x="358" y="5463"/>
                      <a:pt x="340" y="5500"/>
                    </a:cubicBezTo>
                    <a:cubicBezTo>
                      <a:pt x="322" y="5555"/>
                      <a:pt x="287" y="5629"/>
                      <a:pt x="269" y="5702"/>
                    </a:cubicBezTo>
                    <a:cubicBezTo>
                      <a:pt x="269" y="5720"/>
                      <a:pt x="251" y="5739"/>
                      <a:pt x="251" y="5776"/>
                    </a:cubicBezTo>
                    <a:cubicBezTo>
                      <a:pt x="251" y="5776"/>
                      <a:pt x="251" y="5776"/>
                      <a:pt x="251" y="5794"/>
                    </a:cubicBezTo>
                    <a:cubicBezTo>
                      <a:pt x="215" y="5886"/>
                      <a:pt x="197" y="5978"/>
                      <a:pt x="179" y="6051"/>
                    </a:cubicBezTo>
                    <a:cubicBezTo>
                      <a:pt x="179" y="6070"/>
                      <a:pt x="179" y="6088"/>
                      <a:pt x="161" y="6106"/>
                    </a:cubicBezTo>
                    <a:cubicBezTo>
                      <a:pt x="143" y="6180"/>
                      <a:pt x="125" y="6253"/>
                      <a:pt x="108" y="6345"/>
                    </a:cubicBezTo>
                    <a:cubicBezTo>
                      <a:pt x="108" y="6382"/>
                      <a:pt x="90" y="6419"/>
                      <a:pt x="90" y="6456"/>
                    </a:cubicBezTo>
                    <a:cubicBezTo>
                      <a:pt x="72" y="6529"/>
                      <a:pt x="72" y="6584"/>
                      <a:pt x="54" y="6658"/>
                    </a:cubicBezTo>
                    <a:cubicBezTo>
                      <a:pt x="54" y="6695"/>
                      <a:pt x="54" y="6731"/>
                      <a:pt x="36" y="6787"/>
                    </a:cubicBezTo>
                    <a:cubicBezTo>
                      <a:pt x="36" y="6823"/>
                      <a:pt x="18" y="6860"/>
                      <a:pt x="18" y="6915"/>
                    </a:cubicBezTo>
                    <a:cubicBezTo>
                      <a:pt x="18" y="6934"/>
                      <a:pt x="18" y="6952"/>
                      <a:pt x="18" y="6970"/>
                    </a:cubicBezTo>
                    <a:cubicBezTo>
                      <a:pt x="18" y="7044"/>
                      <a:pt x="18" y="7099"/>
                      <a:pt x="0" y="7173"/>
                    </a:cubicBezTo>
                    <a:cubicBezTo>
                      <a:pt x="0" y="7228"/>
                      <a:pt x="0" y="7283"/>
                      <a:pt x="0" y="7320"/>
                    </a:cubicBezTo>
                    <a:cubicBezTo>
                      <a:pt x="0" y="7393"/>
                      <a:pt x="0" y="7467"/>
                      <a:pt x="0" y="7540"/>
                    </a:cubicBezTo>
                    <a:cubicBezTo>
                      <a:pt x="0" y="7595"/>
                      <a:pt x="0" y="7651"/>
                      <a:pt x="0" y="7687"/>
                    </a:cubicBezTo>
                    <a:cubicBezTo>
                      <a:pt x="0" y="7761"/>
                      <a:pt x="18" y="7834"/>
                      <a:pt x="18" y="7926"/>
                    </a:cubicBezTo>
                    <a:cubicBezTo>
                      <a:pt x="18" y="7981"/>
                      <a:pt x="18" y="8018"/>
                      <a:pt x="36" y="8073"/>
                    </a:cubicBezTo>
                    <a:cubicBezTo>
                      <a:pt x="54" y="8165"/>
                      <a:pt x="54" y="8257"/>
                      <a:pt x="72" y="8349"/>
                    </a:cubicBezTo>
                    <a:cubicBezTo>
                      <a:pt x="72" y="8386"/>
                      <a:pt x="72" y="8423"/>
                      <a:pt x="90" y="8459"/>
                    </a:cubicBezTo>
                    <a:cubicBezTo>
                      <a:pt x="90" y="8459"/>
                      <a:pt x="90" y="8459"/>
                      <a:pt x="90" y="8478"/>
                    </a:cubicBezTo>
                    <a:cubicBezTo>
                      <a:pt x="90" y="8496"/>
                      <a:pt x="90" y="8515"/>
                      <a:pt x="108" y="8533"/>
                    </a:cubicBezTo>
                    <a:cubicBezTo>
                      <a:pt x="125" y="8625"/>
                      <a:pt x="143" y="8735"/>
                      <a:pt x="161" y="8827"/>
                    </a:cubicBezTo>
                    <a:cubicBezTo>
                      <a:pt x="161" y="8864"/>
                      <a:pt x="179" y="8901"/>
                      <a:pt x="179" y="8937"/>
                    </a:cubicBezTo>
                    <a:cubicBezTo>
                      <a:pt x="197" y="9029"/>
                      <a:pt x="215" y="9103"/>
                      <a:pt x="233" y="9195"/>
                    </a:cubicBezTo>
                    <a:cubicBezTo>
                      <a:pt x="251" y="9232"/>
                      <a:pt x="251" y="9268"/>
                      <a:pt x="269" y="9305"/>
                    </a:cubicBezTo>
                    <a:cubicBezTo>
                      <a:pt x="305" y="9434"/>
                      <a:pt x="340" y="9544"/>
                      <a:pt x="376" y="9673"/>
                    </a:cubicBezTo>
                    <a:cubicBezTo>
                      <a:pt x="430" y="9838"/>
                      <a:pt x="484" y="10022"/>
                      <a:pt x="555" y="10187"/>
                    </a:cubicBezTo>
                    <a:cubicBezTo>
                      <a:pt x="573" y="10243"/>
                      <a:pt x="591" y="10298"/>
                      <a:pt x="609" y="10353"/>
                    </a:cubicBezTo>
                    <a:cubicBezTo>
                      <a:pt x="663" y="10482"/>
                      <a:pt x="699" y="10610"/>
                      <a:pt x="752" y="10720"/>
                    </a:cubicBezTo>
                    <a:cubicBezTo>
                      <a:pt x="770" y="10776"/>
                      <a:pt x="806" y="10831"/>
                      <a:pt x="824" y="10886"/>
                    </a:cubicBezTo>
                    <a:cubicBezTo>
                      <a:pt x="878" y="11033"/>
                      <a:pt x="949" y="11162"/>
                      <a:pt x="1021" y="11309"/>
                    </a:cubicBezTo>
                    <a:cubicBezTo>
                      <a:pt x="1039" y="11345"/>
                      <a:pt x="1057" y="11382"/>
                      <a:pt x="1075" y="11419"/>
                    </a:cubicBezTo>
                    <a:cubicBezTo>
                      <a:pt x="1164" y="11584"/>
                      <a:pt x="1254" y="11768"/>
                      <a:pt x="1343" y="11934"/>
                    </a:cubicBezTo>
                    <a:cubicBezTo>
                      <a:pt x="1361" y="11970"/>
                      <a:pt x="1397" y="12026"/>
                      <a:pt x="1415" y="12062"/>
                    </a:cubicBezTo>
                    <a:cubicBezTo>
                      <a:pt x="1487" y="12191"/>
                      <a:pt x="1558" y="12320"/>
                      <a:pt x="1630" y="12448"/>
                    </a:cubicBezTo>
                    <a:cubicBezTo>
                      <a:pt x="1666" y="12504"/>
                      <a:pt x="1702" y="12559"/>
                      <a:pt x="1737" y="12614"/>
                    </a:cubicBezTo>
                    <a:cubicBezTo>
                      <a:pt x="1809" y="12743"/>
                      <a:pt x="1899" y="12853"/>
                      <a:pt x="1970" y="12982"/>
                    </a:cubicBezTo>
                    <a:cubicBezTo>
                      <a:pt x="2006" y="13037"/>
                      <a:pt x="2024" y="13073"/>
                      <a:pt x="2060" y="13129"/>
                    </a:cubicBezTo>
                    <a:cubicBezTo>
                      <a:pt x="2167" y="13294"/>
                      <a:pt x="2293" y="13459"/>
                      <a:pt x="2400" y="13625"/>
                    </a:cubicBezTo>
                    <a:cubicBezTo>
                      <a:pt x="2418" y="13643"/>
                      <a:pt x="2436" y="13680"/>
                      <a:pt x="2454" y="13698"/>
                    </a:cubicBezTo>
                    <a:cubicBezTo>
                      <a:pt x="2561" y="13845"/>
                      <a:pt x="2669" y="13974"/>
                      <a:pt x="2776" y="14121"/>
                    </a:cubicBezTo>
                    <a:cubicBezTo>
                      <a:pt x="2794" y="14140"/>
                      <a:pt x="2812" y="14158"/>
                      <a:pt x="2830" y="14176"/>
                    </a:cubicBezTo>
                    <a:cubicBezTo>
                      <a:pt x="2866" y="14213"/>
                      <a:pt x="2902" y="14268"/>
                      <a:pt x="2937" y="14305"/>
                    </a:cubicBezTo>
                    <a:cubicBezTo>
                      <a:pt x="2991" y="14379"/>
                      <a:pt x="3063" y="14452"/>
                      <a:pt x="3117" y="14526"/>
                    </a:cubicBezTo>
                    <a:cubicBezTo>
                      <a:pt x="3170" y="14599"/>
                      <a:pt x="3224" y="14654"/>
                      <a:pt x="3278" y="14728"/>
                    </a:cubicBezTo>
                    <a:cubicBezTo>
                      <a:pt x="3331" y="14801"/>
                      <a:pt x="3403" y="14875"/>
                      <a:pt x="3457" y="14949"/>
                    </a:cubicBezTo>
                    <a:cubicBezTo>
                      <a:pt x="3511" y="15022"/>
                      <a:pt x="3564" y="15077"/>
                      <a:pt x="3618" y="15132"/>
                    </a:cubicBezTo>
                    <a:cubicBezTo>
                      <a:pt x="3690" y="15206"/>
                      <a:pt x="3743" y="15279"/>
                      <a:pt x="3815" y="15353"/>
                    </a:cubicBezTo>
                    <a:cubicBezTo>
                      <a:pt x="3869" y="15408"/>
                      <a:pt x="3940" y="15482"/>
                      <a:pt x="3994" y="15537"/>
                    </a:cubicBezTo>
                    <a:cubicBezTo>
                      <a:pt x="4066" y="15610"/>
                      <a:pt x="4120" y="15684"/>
                      <a:pt x="4191" y="15739"/>
                    </a:cubicBezTo>
                    <a:cubicBezTo>
                      <a:pt x="4227" y="15776"/>
                      <a:pt x="4245" y="15813"/>
                      <a:pt x="4281" y="15831"/>
                    </a:cubicBezTo>
                    <a:cubicBezTo>
                      <a:pt x="4299" y="15849"/>
                      <a:pt x="4317" y="15868"/>
                      <a:pt x="4334" y="15886"/>
                    </a:cubicBezTo>
                    <a:cubicBezTo>
                      <a:pt x="4514" y="16070"/>
                      <a:pt x="4711" y="16254"/>
                      <a:pt x="4908" y="16438"/>
                    </a:cubicBezTo>
                    <a:cubicBezTo>
                      <a:pt x="4943" y="16456"/>
                      <a:pt x="4961" y="16493"/>
                      <a:pt x="4997" y="16511"/>
                    </a:cubicBezTo>
                    <a:cubicBezTo>
                      <a:pt x="5176" y="16677"/>
                      <a:pt x="5373" y="16842"/>
                      <a:pt x="5570" y="17007"/>
                    </a:cubicBezTo>
                    <a:cubicBezTo>
                      <a:pt x="5588" y="17026"/>
                      <a:pt x="5606" y="17044"/>
                      <a:pt x="5624" y="17044"/>
                    </a:cubicBezTo>
                    <a:cubicBezTo>
                      <a:pt x="5624" y="17044"/>
                      <a:pt x="5642" y="17063"/>
                      <a:pt x="5642" y="17063"/>
                    </a:cubicBezTo>
                    <a:cubicBezTo>
                      <a:pt x="5839" y="17228"/>
                      <a:pt x="6018" y="17375"/>
                      <a:pt x="6215" y="17522"/>
                    </a:cubicBezTo>
                    <a:cubicBezTo>
                      <a:pt x="6251" y="17559"/>
                      <a:pt x="6305" y="17596"/>
                      <a:pt x="6358" y="17633"/>
                    </a:cubicBezTo>
                    <a:cubicBezTo>
                      <a:pt x="6555" y="17780"/>
                      <a:pt x="6752" y="17927"/>
                      <a:pt x="6949" y="18074"/>
                    </a:cubicBezTo>
                    <a:cubicBezTo>
                      <a:pt x="6949" y="18074"/>
                      <a:pt x="6949" y="18074"/>
                      <a:pt x="6949" y="18074"/>
                    </a:cubicBezTo>
                    <a:cubicBezTo>
                      <a:pt x="6949" y="18074"/>
                      <a:pt x="6949" y="18074"/>
                      <a:pt x="6949" y="18074"/>
                    </a:cubicBezTo>
                    <a:cubicBezTo>
                      <a:pt x="7164" y="18221"/>
                      <a:pt x="7361" y="18368"/>
                      <a:pt x="7576" y="18496"/>
                    </a:cubicBezTo>
                    <a:cubicBezTo>
                      <a:pt x="7630" y="18533"/>
                      <a:pt x="7666" y="18552"/>
                      <a:pt x="7720" y="18588"/>
                    </a:cubicBezTo>
                    <a:cubicBezTo>
                      <a:pt x="7935" y="18717"/>
                      <a:pt x="8132" y="18846"/>
                      <a:pt x="8346" y="18974"/>
                    </a:cubicBezTo>
                    <a:cubicBezTo>
                      <a:pt x="8364" y="18974"/>
                      <a:pt x="8364" y="18993"/>
                      <a:pt x="8382" y="18993"/>
                    </a:cubicBezTo>
                    <a:cubicBezTo>
                      <a:pt x="8454" y="19030"/>
                      <a:pt x="8543" y="19085"/>
                      <a:pt x="8615" y="19122"/>
                    </a:cubicBezTo>
                    <a:cubicBezTo>
                      <a:pt x="8669" y="19158"/>
                      <a:pt x="8723" y="19177"/>
                      <a:pt x="8776" y="19214"/>
                    </a:cubicBezTo>
                    <a:cubicBezTo>
                      <a:pt x="8902" y="19269"/>
                      <a:pt x="9009" y="19342"/>
                      <a:pt x="9134" y="19397"/>
                    </a:cubicBezTo>
                    <a:cubicBezTo>
                      <a:pt x="9170" y="19416"/>
                      <a:pt x="9188" y="19434"/>
                      <a:pt x="9224" y="19434"/>
                    </a:cubicBezTo>
                    <a:cubicBezTo>
                      <a:pt x="9367" y="19508"/>
                      <a:pt x="9529" y="19581"/>
                      <a:pt x="9672" y="19655"/>
                    </a:cubicBezTo>
                    <a:cubicBezTo>
                      <a:pt x="9708" y="19673"/>
                      <a:pt x="9761" y="19692"/>
                      <a:pt x="9797" y="19710"/>
                    </a:cubicBezTo>
                    <a:cubicBezTo>
                      <a:pt x="9887" y="19747"/>
                      <a:pt x="9994" y="19802"/>
                      <a:pt x="10084" y="19839"/>
                    </a:cubicBezTo>
                    <a:cubicBezTo>
                      <a:pt x="10102" y="19839"/>
                      <a:pt x="10102" y="19839"/>
                      <a:pt x="10120" y="19857"/>
                    </a:cubicBezTo>
                    <a:cubicBezTo>
                      <a:pt x="10209" y="19894"/>
                      <a:pt x="10299" y="19931"/>
                      <a:pt x="10388" y="19967"/>
                    </a:cubicBezTo>
                    <a:cubicBezTo>
                      <a:pt x="10460" y="19986"/>
                      <a:pt x="10532" y="20022"/>
                      <a:pt x="10585" y="20041"/>
                    </a:cubicBezTo>
                    <a:cubicBezTo>
                      <a:pt x="10675" y="20078"/>
                      <a:pt x="10782" y="20114"/>
                      <a:pt x="10872" y="20151"/>
                    </a:cubicBezTo>
                    <a:cubicBezTo>
                      <a:pt x="10943" y="20170"/>
                      <a:pt x="10997" y="20206"/>
                      <a:pt x="11069" y="20225"/>
                    </a:cubicBezTo>
                    <a:cubicBezTo>
                      <a:pt x="11176" y="20261"/>
                      <a:pt x="11284" y="20298"/>
                      <a:pt x="11391" y="20335"/>
                    </a:cubicBezTo>
                    <a:cubicBezTo>
                      <a:pt x="11445" y="20353"/>
                      <a:pt x="11499" y="20372"/>
                      <a:pt x="11552" y="20390"/>
                    </a:cubicBezTo>
                    <a:cubicBezTo>
                      <a:pt x="11714" y="20445"/>
                      <a:pt x="11875" y="20482"/>
                      <a:pt x="12036" y="20519"/>
                    </a:cubicBezTo>
                    <a:cubicBezTo>
                      <a:pt x="14723" y="21199"/>
                      <a:pt x="16800" y="20684"/>
                      <a:pt x="17911" y="19324"/>
                    </a:cubicBezTo>
                    <a:lnTo>
                      <a:pt x="20400" y="16328"/>
                    </a:lnTo>
                    <a:cubicBezTo>
                      <a:pt x="20400" y="16328"/>
                      <a:pt x="20382" y="16346"/>
                      <a:pt x="20382" y="16346"/>
                    </a:cubicBezTo>
                    <a:cubicBezTo>
                      <a:pt x="21331" y="15133"/>
                      <a:pt x="21600" y="13349"/>
                      <a:pt x="20937" y="11143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id="{3058796B-466C-EAC2-45FD-23065999AA80}"/>
                  </a:ext>
                </a:extLst>
              </p:cNvPr>
              <p:cNvSpPr/>
              <p:nvPr/>
            </p:nvSpPr>
            <p:spPr>
              <a:xfrm>
                <a:off x="6898005" y="2030530"/>
                <a:ext cx="1001747" cy="78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3" extrusionOk="0">
                    <a:moveTo>
                      <a:pt x="12504" y="256"/>
                    </a:moveTo>
                    <a:cubicBezTo>
                      <a:pt x="17604" y="1479"/>
                      <a:pt x="20458" y="6748"/>
                      <a:pt x="18883" y="12042"/>
                    </a:cubicBezTo>
                    <a:cubicBezTo>
                      <a:pt x="17308" y="17336"/>
                      <a:pt x="11896" y="20632"/>
                      <a:pt x="6812" y="19408"/>
                    </a:cubicBezTo>
                    <a:cubicBezTo>
                      <a:pt x="1712" y="18185"/>
                      <a:pt x="-1142" y="12916"/>
                      <a:pt x="433" y="7622"/>
                    </a:cubicBezTo>
                    <a:cubicBezTo>
                      <a:pt x="1993" y="2328"/>
                      <a:pt x="7404" y="-968"/>
                      <a:pt x="12504" y="256"/>
                    </a:cubicBezTo>
                    <a:close/>
                    <a:moveTo>
                      <a:pt x="7826" y="15937"/>
                    </a:moveTo>
                    <a:cubicBezTo>
                      <a:pt x="10695" y="16612"/>
                      <a:pt x="13736" y="14764"/>
                      <a:pt x="14625" y="11792"/>
                    </a:cubicBezTo>
                    <a:cubicBezTo>
                      <a:pt x="14703" y="11542"/>
                      <a:pt x="14563" y="11293"/>
                      <a:pt x="14313" y="11218"/>
                    </a:cubicBezTo>
                    <a:cubicBezTo>
                      <a:pt x="14064" y="11168"/>
                      <a:pt x="13799" y="11318"/>
                      <a:pt x="13736" y="11567"/>
                    </a:cubicBezTo>
                    <a:cubicBezTo>
                      <a:pt x="13003" y="14040"/>
                      <a:pt x="10477" y="15563"/>
                      <a:pt x="8106" y="15013"/>
                    </a:cubicBezTo>
                    <a:cubicBezTo>
                      <a:pt x="5736" y="14439"/>
                      <a:pt x="4394" y="11992"/>
                      <a:pt x="5127" y="9520"/>
                    </a:cubicBezTo>
                    <a:cubicBezTo>
                      <a:pt x="5205" y="9270"/>
                      <a:pt x="5065" y="9020"/>
                      <a:pt x="4816" y="8945"/>
                    </a:cubicBezTo>
                    <a:cubicBezTo>
                      <a:pt x="4566" y="8895"/>
                      <a:pt x="4301" y="9045"/>
                      <a:pt x="4239" y="9295"/>
                    </a:cubicBezTo>
                    <a:cubicBezTo>
                      <a:pt x="3350" y="12292"/>
                      <a:pt x="4972" y="15263"/>
                      <a:pt x="7826" y="15937"/>
                    </a:cubicBezTo>
                    <a:moveTo>
                      <a:pt x="8059" y="5150"/>
                    </a:moveTo>
                    <a:cubicBezTo>
                      <a:pt x="7326" y="4975"/>
                      <a:pt x="6562" y="5450"/>
                      <a:pt x="6328" y="6199"/>
                    </a:cubicBezTo>
                    <a:cubicBezTo>
                      <a:pt x="6110" y="6948"/>
                      <a:pt x="6515" y="7697"/>
                      <a:pt x="7233" y="7872"/>
                    </a:cubicBezTo>
                    <a:cubicBezTo>
                      <a:pt x="7966" y="8047"/>
                      <a:pt x="8730" y="7572"/>
                      <a:pt x="8964" y="6823"/>
                    </a:cubicBezTo>
                    <a:cubicBezTo>
                      <a:pt x="9182" y="6074"/>
                      <a:pt x="8777" y="5325"/>
                      <a:pt x="8059" y="5150"/>
                    </a:cubicBezTo>
                    <a:moveTo>
                      <a:pt x="13627" y="6473"/>
                    </a:moveTo>
                    <a:cubicBezTo>
                      <a:pt x="12894" y="6298"/>
                      <a:pt x="12130" y="6773"/>
                      <a:pt x="11896" y="7522"/>
                    </a:cubicBezTo>
                    <a:cubicBezTo>
                      <a:pt x="11678" y="8271"/>
                      <a:pt x="12083" y="9020"/>
                      <a:pt x="12801" y="9195"/>
                    </a:cubicBezTo>
                    <a:cubicBezTo>
                      <a:pt x="13534" y="9370"/>
                      <a:pt x="14298" y="8896"/>
                      <a:pt x="14532" y="8146"/>
                    </a:cubicBezTo>
                    <a:cubicBezTo>
                      <a:pt x="14766" y="7422"/>
                      <a:pt x="14360" y="6648"/>
                      <a:pt x="13627" y="6473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93202F0B-5701-D84F-2838-0897BCE33ECA}"/>
                </a:ext>
              </a:extLst>
            </p:cNvPr>
            <p:cNvSpPr/>
            <p:nvPr/>
          </p:nvSpPr>
          <p:spPr>
            <a:xfrm rot="18914332">
              <a:off x="8100806" y="2500729"/>
              <a:ext cx="507050" cy="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6" h="19663" extrusionOk="0">
                  <a:moveTo>
                    <a:pt x="12504" y="256"/>
                  </a:moveTo>
                  <a:cubicBezTo>
                    <a:pt x="17604" y="1479"/>
                    <a:pt x="20458" y="6748"/>
                    <a:pt x="18883" y="12042"/>
                  </a:cubicBezTo>
                  <a:cubicBezTo>
                    <a:pt x="17308" y="17336"/>
                    <a:pt x="11896" y="20632"/>
                    <a:pt x="6812" y="19408"/>
                  </a:cubicBezTo>
                  <a:cubicBezTo>
                    <a:pt x="1712" y="18185"/>
                    <a:pt x="-1142" y="12916"/>
                    <a:pt x="433" y="7622"/>
                  </a:cubicBezTo>
                  <a:cubicBezTo>
                    <a:pt x="1993" y="2328"/>
                    <a:pt x="7404" y="-968"/>
                    <a:pt x="12504" y="256"/>
                  </a:cubicBezTo>
                  <a:close/>
                  <a:moveTo>
                    <a:pt x="7826" y="15937"/>
                  </a:moveTo>
                  <a:cubicBezTo>
                    <a:pt x="10695" y="16612"/>
                    <a:pt x="13736" y="14764"/>
                    <a:pt x="14625" y="11792"/>
                  </a:cubicBezTo>
                  <a:cubicBezTo>
                    <a:pt x="14703" y="11542"/>
                    <a:pt x="14563" y="11293"/>
                    <a:pt x="14313" y="11218"/>
                  </a:cubicBezTo>
                  <a:cubicBezTo>
                    <a:pt x="14064" y="11168"/>
                    <a:pt x="13799" y="11318"/>
                    <a:pt x="13736" y="11567"/>
                  </a:cubicBezTo>
                  <a:cubicBezTo>
                    <a:pt x="13003" y="14040"/>
                    <a:pt x="10477" y="15563"/>
                    <a:pt x="8106" y="15013"/>
                  </a:cubicBezTo>
                  <a:cubicBezTo>
                    <a:pt x="5736" y="14439"/>
                    <a:pt x="4394" y="11992"/>
                    <a:pt x="5127" y="9520"/>
                  </a:cubicBezTo>
                  <a:cubicBezTo>
                    <a:pt x="5205" y="9270"/>
                    <a:pt x="5065" y="9020"/>
                    <a:pt x="4816" y="8945"/>
                  </a:cubicBezTo>
                  <a:cubicBezTo>
                    <a:pt x="4566" y="8895"/>
                    <a:pt x="4301" y="9045"/>
                    <a:pt x="4239" y="9295"/>
                  </a:cubicBezTo>
                  <a:cubicBezTo>
                    <a:pt x="3350" y="12292"/>
                    <a:pt x="4972" y="15263"/>
                    <a:pt x="7826" y="15937"/>
                  </a:cubicBezTo>
                  <a:moveTo>
                    <a:pt x="8059" y="5150"/>
                  </a:moveTo>
                  <a:cubicBezTo>
                    <a:pt x="7326" y="4975"/>
                    <a:pt x="6562" y="5450"/>
                    <a:pt x="6328" y="6199"/>
                  </a:cubicBezTo>
                  <a:cubicBezTo>
                    <a:pt x="6110" y="6948"/>
                    <a:pt x="6515" y="7697"/>
                    <a:pt x="7233" y="7872"/>
                  </a:cubicBezTo>
                  <a:cubicBezTo>
                    <a:pt x="7966" y="8047"/>
                    <a:pt x="8730" y="7572"/>
                    <a:pt x="8964" y="6823"/>
                  </a:cubicBezTo>
                  <a:cubicBezTo>
                    <a:pt x="9182" y="6074"/>
                    <a:pt x="8777" y="5325"/>
                    <a:pt x="8059" y="5150"/>
                  </a:cubicBezTo>
                  <a:moveTo>
                    <a:pt x="13627" y="6473"/>
                  </a:moveTo>
                  <a:cubicBezTo>
                    <a:pt x="12894" y="6298"/>
                    <a:pt x="12130" y="6773"/>
                    <a:pt x="11896" y="7522"/>
                  </a:cubicBezTo>
                  <a:cubicBezTo>
                    <a:pt x="11678" y="8271"/>
                    <a:pt x="12083" y="9020"/>
                    <a:pt x="12801" y="9195"/>
                  </a:cubicBezTo>
                  <a:cubicBezTo>
                    <a:pt x="13534" y="9370"/>
                    <a:pt x="14298" y="8896"/>
                    <a:pt x="14532" y="8146"/>
                  </a:cubicBezTo>
                  <a:cubicBezTo>
                    <a:pt x="14766" y="7422"/>
                    <a:pt x="14360" y="6648"/>
                    <a:pt x="13627" y="6473"/>
                  </a:cubicBezTo>
                </a:path>
              </a:pathLst>
            </a:custGeom>
            <a:solidFill>
              <a:srgbClr val="97C963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6" name="Nadpis 1">
            <a:extLst>
              <a:ext uri="{FF2B5EF4-FFF2-40B4-BE49-F238E27FC236}">
                <a16:creationId xmlns:a16="http://schemas.microsoft.com/office/drawing/2014/main" id="{6AF0C13F-C761-D996-B44D-BBB5A33FB52C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MITIGACE - NÁKLADY</a:t>
            </a:r>
          </a:p>
        </p:txBody>
      </p:sp>
      <p:graphicFrame>
        <p:nvGraphicFramePr>
          <p:cNvPr id="37" name="Tabulka 36">
            <a:extLst>
              <a:ext uri="{FF2B5EF4-FFF2-40B4-BE49-F238E27FC236}">
                <a16:creationId xmlns:a16="http://schemas.microsoft.com/office/drawing/2014/main" id="{71403F4A-4035-5B3F-E648-F61DDD5FC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08317"/>
              </p:ext>
            </p:extLst>
          </p:nvPr>
        </p:nvGraphicFramePr>
        <p:xfrm>
          <a:off x="495863" y="1981366"/>
          <a:ext cx="11352083" cy="333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51781">
                  <a:extLst>
                    <a:ext uri="{9D8B030D-6E8A-4147-A177-3AD203B41FA5}">
                      <a16:colId xmlns:a16="http://schemas.microsoft.com/office/drawing/2014/main" val="394273050"/>
                    </a:ext>
                  </a:extLst>
                </a:gridCol>
                <a:gridCol w="3206045">
                  <a:extLst>
                    <a:ext uri="{9D8B030D-6E8A-4147-A177-3AD203B41FA5}">
                      <a16:colId xmlns:a16="http://schemas.microsoft.com/office/drawing/2014/main" val="3807618342"/>
                    </a:ext>
                  </a:extLst>
                </a:gridCol>
                <a:gridCol w="1343378">
                  <a:extLst>
                    <a:ext uri="{9D8B030D-6E8A-4147-A177-3AD203B41FA5}">
                      <a16:colId xmlns:a16="http://schemas.microsoft.com/office/drawing/2014/main" val="1388258811"/>
                    </a:ext>
                  </a:extLst>
                </a:gridCol>
                <a:gridCol w="1450879">
                  <a:extLst>
                    <a:ext uri="{9D8B030D-6E8A-4147-A177-3AD203B41FA5}">
                      <a16:colId xmlns:a16="http://schemas.microsoft.com/office/drawing/2014/main" val="2361754588"/>
                    </a:ext>
                  </a:extLst>
                </a:gridCol>
              </a:tblGrid>
              <a:tr h="35684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Náklady (mil. 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opatření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37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Budovy a zařízení v majetku města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360 - 530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0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Budovy a.s. s rozhodujícím podílem města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280 – 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37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Veřejné osvětlení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130 – 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5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Domy pro bydlení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17 790 – 26 680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220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Terciární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5 744 – 8 616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39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Celkem v kompetenci města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860 – 1 050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71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Celkem mimo kompetence města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26 480 – 32 360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17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Celkem na území města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27 330 – 33 400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2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76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C0496-2834-8C06-5754-B636AC889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181050A0-35E9-D51F-8575-6F76B0D7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19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EDC0F23-6CDF-9660-BFEA-DB4C34E17AE7}"/>
              </a:ext>
            </a:extLst>
          </p:cNvPr>
          <p:cNvSpPr txBox="1"/>
          <p:nvPr/>
        </p:nvSpPr>
        <p:spPr>
          <a:xfrm>
            <a:off x="3180043" y="75482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 – 0,4 miliardy Kč </a:t>
            </a:r>
            <a:r>
              <a:rPr lang="cs-CZ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(do roku 2030)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6C2F7818-BF1F-3B53-EAE2-71D8E003EB0B}"/>
              </a:ext>
            </a:extLst>
          </p:cNvPr>
          <p:cNvGrpSpPr/>
          <p:nvPr/>
        </p:nvGrpSpPr>
        <p:grpSpPr>
          <a:xfrm>
            <a:off x="348851" y="112337"/>
            <a:ext cx="1050971" cy="1636764"/>
            <a:chOff x="7390657" y="891023"/>
            <a:chExt cx="1301544" cy="2484223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DBF58BF2-81C0-104E-81F6-EBEEDB0DCD48}"/>
                </a:ext>
              </a:extLst>
            </p:cNvPr>
            <p:cNvGrpSpPr/>
            <p:nvPr/>
          </p:nvGrpSpPr>
          <p:grpSpPr>
            <a:xfrm>
              <a:off x="7390657" y="891023"/>
              <a:ext cx="1301544" cy="2484223"/>
              <a:chOff x="6873741" y="2024226"/>
              <a:chExt cx="1560515" cy="3456179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74D81C4C-5CB7-1D69-DF48-656E1B52A70E}"/>
                  </a:ext>
                </a:extLst>
              </p:cNvPr>
              <p:cNvSpPr/>
              <p:nvPr/>
            </p:nvSpPr>
            <p:spPr>
              <a:xfrm>
                <a:off x="6978885" y="4386770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17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89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39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37E99F57-A6B4-E54B-68AC-9C4B9FC90CD1}"/>
                  </a:ext>
                </a:extLst>
              </p:cNvPr>
              <p:cNvSpPr/>
              <p:nvPr/>
            </p:nvSpPr>
            <p:spPr>
              <a:xfrm>
                <a:off x="6978885" y="4386769"/>
                <a:ext cx="1001747" cy="78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77" extrusionOk="0">
                    <a:moveTo>
                      <a:pt x="12504" y="246"/>
                    </a:moveTo>
                    <a:cubicBezTo>
                      <a:pt x="17604" y="1471"/>
                      <a:pt x="20458" y="6746"/>
                      <a:pt x="18883" y="12046"/>
                    </a:cubicBezTo>
                    <a:cubicBezTo>
                      <a:pt x="17308" y="17346"/>
                      <a:pt x="11896" y="20646"/>
                      <a:pt x="6812" y="19421"/>
                    </a:cubicBezTo>
                    <a:cubicBezTo>
                      <a:pt x="1712" y="18196"/>
                      <a:pt x="-1142" y="12921"/>
                      <a:pt x="433" y="7621"/>
                    </a:cubicBezTo>
                    <a:cubicBezTo>
                      <a:pt x="2008" y="2346"/>
                      <a:pt x="7404" y="-954"/>
                      <a:pt x="12504" y="246"/>
                    </a:cubicBezTo>
                    <a:close/>
                    <a:moveTo>
                      <a:pt x="12598" y="17096"/>
                    </a:moveTo>
                    <a:cubicBezTo>
                      <a:pt x="12847" y="17146"/>
                      <a:pt x="13112" y="16996"/>
                      <a:pt x="13175" y="16746"/>
                    </a:cubicBezTo>
                    <a:cubicBezTo>
                      <a:pt x="14064" y="13771"/>
                      <a:pt x="12442" y="10796"/>
                      <a:pt x="9588" y="10121"/>
                    </a:cubicBezTo>
                    <a:cubicBezTo>
                      <a:pt x="6718" y="9446"/>
                      <a:pt x="3677" y="11296"/>
                      <a:pt x="2788" y="14271"/>
                    </a:cubicBezTo>
                    <a:cubicBezTo>
                      <a:pt x="2710" y="14521"/>
                      <a:pt x="2850" y="14771"/>
                      <a:pt x="3100" y="14846"/>
                    </a:cubicBezTo>
                    <a:cubicBezTo>
                      <a:pt x="3350" y="14896"/>
                      <a:pt x="3615" y="14746"/>
                      <a:pt x="3677" y="14496"/>
                    </a:cubicBezTo>
                    <a:cubicBezTo>
                      <a:pt x="4410" y="12021"/>
                      <a:pt x="6937" y="10496"/>
                      <a:pt x="9307" y="11046"/>
                    </a:cubicBezTo>
                    <a:cubicBezTo>
                      <a:pt x="11678" y="11621"/>
                      <a:pt x="13019" y="14071"/>
                      <a:pt x="12286" y="16546"/>
                    </a:cubicBezTo>
                    <a:cubicBezTo>
                      <a:pt x="12208" y="16796"/>
                      <a:pt x="12348" y="17046"/>
                      <a:pt x="12598" y="17096"/>
                    </a:cubicBezTo>
                    <a:moveTo>
                      <a:pt x="8059" y="5171"/>
                    </a:moveTo>
                    <a:cubicBezTo>
                      <a:pt x="7326" y="4996"/>
                      <a:pt x="6562" y="5471"/>
                      <a:pt x="6328" y="6221"/>
                    </a:cubicBezTo>
                    <a:cubicBezTo>
                      <a:pt x="6094" y="6971"/>
                      <a:pt x="6515" y="7721"/>
                      <a:pt x="7233" y="7896"/>
                    </a:cubicBezTo>
                    <a:cubicBezTo>
                      <a:pt x="7966" y="8071"/>
                      <a:pt x="8730" y="7596"/>
                      <a:pt x="8964" y="6846"/>
                    </a:cubicBezTo>
                    <a:cubicBezTo>
                      <a:pt x="9198" y="6096"/>
                      <a:pt x="8792" y="5346"/>
                      <a:pt x="8059" y="5171"/>
                    </a:cubicBezTo>
                    <a:moveTo>
                      <a:pt x="13643" y="6496"/>
                    </a:moveTo>
                    <a:cubicBezTo>
                      <a:pt x="12910" y="6321"/>
                      <a:pt x="12146" y="6796"/>
                      <a:pt x="11912" y="7546"/>
                    </a:cubicBezTo>
                    <a:cubicBezTo>
                      <a:pt x="11693" y="8296"/>
                      <a:pt x="12099" y="9046"/>
                      <a:pt x="12816" y="9221"/>
                    </a:cubicBezTo>
                    <a:cubicBezTo>
                      <a:pt x="13549" y="9396"/>
                      <a:pt x="14313" y="8921"/>
                      <a:pt x="14547" y="8171"/>
                    </a:cubicBezTo>
                    <a:cubicBezTo>
                      <a:pt x="14781" y="7421"/>
                      <a:pt x="14376" y="6671"/>
                      <a:pt x="13643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E16AFE27-877A-6AE3-7FD2-BDB91618A72A}"/>
                  </a:ext>
                </a:extLst>
              </p:cNvPr>
              <p:cNvSpPr/>
              <p:nvPr/>
            </p:nvSpPr>
            <p:spPr>
              <a:xfrm>
                <a:off x="6873741" y="4096457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17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89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39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FC2FB032-4B8A-BBE9-217A-2ED48533A17F}"/>
                  </a:ext>
                </a:extLst>
              </p:cNvPr>
              <p:cNvSpPr/>
              <p:nvPr/>
            </p:nvSpPr>
            <p:spPr>
              <a:xfrm>
                <a:off x="6873741" y="4096456"/>
                <a:ext cx="1001747" cy="788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3" extrusionOk="0">
                    <a:moveTo>
                      <a:pt x="12504" y="256"/>
                    </a:moveTo>
                    <a:cubicBezTo>
                      <a:pt x="17604" y="1479"/>
                      <a:pt x="20458" y="6748"/>
                      <a:pt x="18883" y="12042"/>
                    </a:cubicBezTo>
                    <a:cubicBezTo>
                      <a:pt x="17308" y="17336"/>
                      <a:pt x="11896" y="20632"/>
                      <a:pt x="6812" y="19408"/>
                    </a:cubicBezTo>
                    <a:cubicBezTo>
                      <a:pt x="1712" y="18185"/>
                      <a:pt x="-1142" y="12916"/>
                      <a:pt x="433" y="7622"/>
                    </a:cubicBezTo>
                    <a:cubicBezTo>
                      <a:pt x="1993" y="2328"/>
                      <a:pt x="7404" y="-968"/>
                      <a:pt x="12504" y="256"/>
                    </a:cubicBezTo>
                    <a:close/>
                    <a:moveTo>
                      <a:pt x="12582" y="17086"/>
                    </a:moveTo>
                    <a:cubicBezTo>
                      <a:pt x="12832" y="17136"/>
                      <a:pt x="13097" y="16986"/>
                      <a:pt x="13159" y="16736"/>
                    </a:cubicBezTo>
                    <a:cubicBezTo>
                      <a:pt x="14048" y="13765"/>
                      <a:pt x="12426" y="10793"/>
                      <a:pt x="9572" y="10119"/>
                    </a:cubicBezTo>
                    <a:cubicBezTo>
                      <a:pt x="6703" y="9445"/>
                      <a:pt x="3661" y="11293"/>
                      <a:pt x="2772" y="14264"/>
                    </a:cubicBezTo>
                    <a:cubicBezTo>
                      <a:pt x="2695" y="14514"/>
                      <a:pt x="2835" y="14764"/>
                      <a:pt x="3084" y="14839"/>
                    </a:cubicBezTo>
                    <a:cubicBezTo>
                      <a:pt x="3334" y="14889"/>
                      <a:pt x="3599" y="14739"/>
                      <a:pt x="3661" y="14489"/>
                    </a:cubicBezTo>
                    <a:cubicBezTo>
                      <a:pt x="4394" y="12017"/>
                      <a:pt x="6921" y="10494"/>
                      <a:pt x="9291" y="11043"/>
                    </a:cubicBezTo>
                    <a:cubicBezTo>
                      <a:pt x="11662" y="11617"/>
                      <a:pt x="13003" y="14065"/>
                      <a:pt x="12270" y="16537"/>
                    </a:cubicBezTo>
                    <a:cubicBezTo>
                      <a:pt x="12192" y="16761"/>
                      <a:pt x="12333" y="17011"/>
                      <a:pt x="12582" y="17086"/>
                    </a:cubicBezTo>
                    <a:moveTo>
                      <a:pt x="8059" y="5150"/>
                    </a:moveTo>
                    <a:cubicBezTo>
                      <a:pt x="7326" y="4975"/>
                      <a:pt x="6562" y="5450"/>
                      <a:pt x="6328" y="6199"/>
                    </a:cubicBezTo>
                    <a:cubicBezTo>
                      <a:pt x="6110" y="6948"/>
                      <a:pt x="6515" y="7697"/>
                      <a:pt x="7233" y="7872"/>
                    </a:cubicBezTo>
                    <a:cubicBezTo>
                      <a:pt x="7950" y="8047"/>
                      <a:pt x="8730" y="7572"/>
                      <a:pt x="8964" y="6823"/>
                    </a:cubicBezTo>
                    <a:cubicBezTo>
                      <a:pt x="9198" y="6074"/>
                      <a:pt x="8777" y="5325"/>
                      <a:pt x="8059" y="5150"/>
                    </a:cubicBezTo>
                    <a:moveTo>
                      <a:pt x="13627" y="6473"/>
                    </a:moveTo>
                    <a:cubicBezTo>
                      <a:pt x="12894" y="6298"/>
                      <a:pt x="12130" y="6773"/>
                      <a:pt x="11896" y="7522"/>
                    </a:cubicBezTo>
                    <a:cubicBezTo>
                      <a:pt x="11678" y="8271"/>
                      <a:pt x="12083" y="9020"/>
                      <a:pt x="12801" y="9195"/>
                    </a:cubicBezTo>
                    <a:cubicBezTo>
                      <a:pt x="13534" y="9370"/>
                      <a:pt x="14298" y="8896"/>
                      <a:pt x="14532" y="8146"/>
                    </a:cubicBezTo>
                    <a:cubicBezTo>
                      <a:pt x="14766" y="7397"/>
                      <a:pt x="14360" y="6648"/>
                      <a:pt x="13627" y="6473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6313EE87-0E9C-A2BD-1FA6-6BF48B92B85C}"/>
                  </a:ext>
                </a:extLst>
              </p:cNvPr>
              <p:cNvSpPr/>
              <p:nvPr/>
            </p:nvSpPr>
            <p:spPr>
              <a:xfrm>
                <a:off x="7027412" y="3866209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17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89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64" y="14123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FE24F096-839A-2412-EEE2-DEE5C9290E5D}"/>
                  </a:ext>
                </a:extLst>
              </p:cNvPr>
              <p:cNvSpPr/>
              <p:nvPr/>
            </p:nvSpPr>
            <p:spPr>
              <a:xfrm>
                <a:off x="7027413" y="3866208"/>
                <a:ext cx="1001747" cy="787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77" extrusionOk="0">
                    <a:moveTo>
                      <a:pt x="12504" y="246"/>
                    </a:moveTo>
                    <a:cubicBezTo>
                      <a:pt x="17604" y="1471"/>
                      <a:pt x="20458" y="6746"/>
                      <a:pt x="18883" y="12046"/>
                    </a:cubicBezTo>
                    <a:cubicBezTo>
                      <a:pt x="17308" y="17346"/>
                      <a:pt x="11896" y="20646"/>
                      <a:pt x="6812" y="19421"/>
                    </a:cubicBezTo>
                    <a:cubicBezTo>
                      <a:pt x="1712" y="18196"/>
                      <a:pt x="-1142" y="12921"/>
                      <a:pt x="433" y="7621"/>
                    </a:cubicBezTo>
                    <a:cubicBezTo>
                      <a:pt x="1993" y="2346"/>
                      <a:pt x="7404" y="-954"/>
                      <a:pt x="12504" y="246"/>
                    </a:cubicBezTo>
                    <a:close/>
                    <a:moveTo>
                      <a:pt x="12582" y="17096"/>
                    </a:moveTo>
                    <a:cubicBezTo>
                      <a:pt x="12832" y="17146"/>
                      <a:pt x="13097" y="16996"/>
                      <a:pt x="13159" y="16746"/>
                    </a:cubicBezTo>
                    <a:cubicBezTo>
                      <a:pt x="14048" y="13771"/>
                      <a:pt x="12426" y="10796"/>
                      <a:pt x="9572" y="10121"/>
                    </a:cubicBezTo>
                    <a:cubicBezTo>
                      <a:pt x="6703" y="9446"/>
                      <a:pt x="3661" y="11296"/>
                      <a:pt x="2772" y="14271"/>
                    </a:cubicBezTo>
                    <a:cubicBezTo>
                      <a:pt x="2695" y="14521"/>
                      <a:pt x="2835" y="14771"/>
                      <a:pt x="3084" y="14846"/>
                    </a:cubicBezTo>
                    <a:cubicBezTo>
                      <a:pt x="3334" y="14896"/>
                      <a:pt x="3599" y="14746"/>
                      <a:pt x="3661" y="14496"/>
                    </a:cubicBezTo>
                    <a:cubicBezTo>
                      <a:pt x="4394" y="12021"/>
                      <a:pt x="6921" y="10496"/>
                      <a:pt x="9291" y="11046"/>
                    </a:cubicBezTo>
                    <a:cubicBezTo>
                      <a:pt x="11662" y="11621"/>
                      <a:pt x="13003" y="14071"/>
                      <a:pt x="12270" y="16546"/>
                    </a:cubicBezTo>
                    <a:cubicBezTo>
                      <a:pt x="12192" y="16796"/>
                      <a:pt x="12333" y="17046"/>
                      <a:pt x="12582" y="17096"/>
                    </a:cubicBezTo>
                    <a:moveTo>
                      <a:pt x="8059" y="5171"/>
                    </a:moveTo>
                    <a:cubicBezTo>
                      <a:pt x="7326" y="4996"/>
                      <a:pt x="6562" y="5471"/>
                      <a:pt x="6328" y="6221"/>
                    </a:cubicBezTo>
                    <a:cubicBezTo>
                      <a:pt x="6110" y="6971"/>
                      <a:pt x="6515" y="7721"/>
                      <a:pt x="7233" y="7896"/>
                    </a:cubicBezTo>
                    <a:cubicBezTo>
                      <a:pt x="7966" y="8071"/>
                      <a:pt x="8730" y="7596"/>
                      <a:pt x="8964" y="6846"/>
                    </a:cubicBezTo>
                    <a:cubicBezTo>
                      <a:pt x="9198" y="6096"/>
                      <a:pt x="8792" y="5346"/>
                      <a:pt x="8059" y="5171"/>
                    </a:cubicBezTo>
                    <a:moveTo>
                      <a:pt x="13643" y="6496"/>
                    </a:moveTo>
                    <a:cubicBezTo>
                      <a:pt x="12910" y="6321"/>
                      <a:pt x="12146" y="6796"/>
                      <a:pt x="11912" y="7546"/>
                    </a:cubicBezTo>
                    <a:cubicBezTo>
                      <a:pt x="11693" y="8296"/>
                      <a:pt x="12099" y="9046"/>
                      <a:pt x="12816" y="9221"/>
                    </a:cubicBezTo>
                    <a:cubicBezTo>
                      <a:pt x="13549" y="9396"/>
                      <a:pt x="14313" y="8921"/>
                      <a:pt x="14547" y="8171"/>
                    </a:cubicBezTo>
                    <a:cubicBezTo>
                      <a:pt x="14766" y="7421"/>
                      <a:pt x="14360" y="6671"/>
                      <a:pt x="13643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F90B8BF2-8097-0E1F-4851-47B52A9898F0}"/>
                  </a:ext>
                </a:extLst>
              </p:cNvPr>
              <p:cNvSpPr/>
              <p:nvPr/>
            </p:nvSpPr>
            <p:spPr>
              <a:xfrm>
                <a:off x="6889916" y="3535853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38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68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92F2B80A-D526-4555-BCB0-06C0114C6D53}"/>
                  </a:ext>
                </a:extLst>
              </p:cNvPr>
              <p:cNvSpPr/>
              <p:nvPr/>
            </p:nvSpPr>
            <p:spPr>
              <a:xfrm>
                <a:off x="6889917" y="3535853"/>
                <a:ext cx="1001747" cy="788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2" extrusionOk="0">
                    <a:moveTo>
                      <a:pt x="12504" y="254"/>
                    </a:moveTo>
                    <a:cubicBezTo>
                      <a:pt x="17604" y="1477"/>
                      <a:pt x="20458" y="6746"/>
                      <a:pt x="18883" y="12040"/>
                    </a:cubicBezTo>
                    <a:cubicBezTo>
                      <a:pt x="17308" y="17334"/>
                      <a:pt x="11896" y="20630"/>
                      <a:pt x="6812" y="19406"/>
                    </a:cubicBezTo>
                    <a:cubicBezTo>
                      <a:pt x="1712" y="18183"/>
                      <a:pt x="-1142" y="12914"/>
                      <a:pt x="433" y="7620"/>
                    </a:cubicBezTo>
                    <a:cubicBezTo>
                      <a:pt x="1993" y="2351"/>
                      <a:pt x="7404" y="-970"/>
                      <a:pt x="12504" y="254"/>
                    </a:cubicBezTo>
                    <a:close/>
                    <a:moveTo>
                      <a:pt x="12582" y="17084"/>
                    </a:moveTo>
                    <a:cubicBezTo>
                      <a:pt x="12832" y="17134"/>
                      <a:pt x="13097" y="16984"/>
                      <a:pt x="13159" y="16734"/>
                    </a:cubicBezTo>
                    <a:cubicBezTo>
                      <a:pt x="14048" y="13763"/>
                      <a:pt x="12426" y="10791"/>
                      <a:pt x="9572" y="10117"/>
                    </a:cubicBezTo>
                    <a:cubicBezTo>
                      <a:pt x="6703" y="9443"/>
                      <a:pt x="3661" y="11291"/>
                      <a:pt x="2772" y="14262"/>
                    </a:cubicBezTo>
                    <a:cubicBezTo>
                      <a:pt x="2695" y="14512"/>
                      <a:pt x="2835" y="14762"/>
                      <a:pt x="3084" y="14837"/>
                    </a:cubicBezTo>
                    <a:cubicBezTo>
                      <a:pt x="3334" y="14887"/>
                      <a:pt x="3599" y="14737"/>
                      <a:pt x="3661" y="14487"/>
                    </a:cubicBezTo>
                    <a:cubicBezTo>
                      <a:pt x="4394" y="12015"/>
                      <a:pt x="6921" y="10492"/>
                      <a:pt x="9291" y="11041"/>
                    </a:cubicBezTo>
                    <a:cubicBezTo>
                      <a:pt x="11662" y="11615"/>
                      <a:pt x="13003" y="14063"/>
                      <a:pt x="12270" y="16535"/>
                    </a:cubicBezTo>
                    <a:cubicBezTo>
                      <a:pt x="12192" y="16759"/>
                      <a:pt x="12333" y="17034"/>
                      <a:pt x="12582" y="17084"/>
                    </a:cubicBezTo>
                    <a:moveTo>
                      <a:pt x="8059" y="5148"/>
                    </a:moveTo>
                    <a:cubicBezTo>
                      <a:pt x="7326" y="4973"/>
                      <a:pt x="6562" y="5448"/>
                      <a:pt x="6328" y="6197"/>
                    </a:cubicBezTo>
                    <a:cubicBezTo>
                      <a:pt x="6110" y="6946"/>
                      <a:pt x="6515" y="7695"/>
                      <a:pt x="7233" y="7870"/>
                    </a:cubicBezTo>
                    <a:cubicBezTo>
                      <a:pt x="7966" y="8045"/>
                      <a:pt x="8730" y="7570"/>
                      <a:pt x="8964" y="6821"/>
                    </a:cubicBezTo>
                    <a:cubicBezTo>
                      <a:pt x="9198" y="6097"/>
                      <a:pt x="8777" y="5323"/>
                      <a:pt x="8059" y="5148"/>
                    </a:cubicBezTo>
                    <a:moveTo>
                      <a:pt x="13627" y="6496"/>
                    </a:moveTo>
                    <a:cubicBezTo>
                      <a:pt x="12894" y="6321"/>
                      <a:pt x="12130" y="6796"/>
                      <a:pt x="11896" y="7545"/>
                    </a:cubicBezTo>
                    <a:cubicBezTo>
                      <a:pt x="11678" y="8294"/>
                      <a:pt x="12083" y="9043"/>
                      <a:pt x="12801" y="9218"/>
                    </a:cubicBezTo>
                    <a:cubicBezTo>
                      <a:pt x="13534" y="9393"/>
                      <a:pt x="14298" y="8919"/>
                      <a:pt x="14532" y="8169"/>
                    </a:cubicBezTo>
                    <a:cubicBezTo>
                      <a:pt x="14766" y="7420"/>
                      <a:pt x="14360" y="6671"/>
                      <a:pt x="13627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B3C5C313-E4B4-4F5F-2658-B8DC52615003}"/>
                  </a:ext>
                </a:extLst>
              </p:cNvPr>
              <p:cNvSpPr/>
              <p:nvPr/>
            </p:nvSpPr>
            <p:spPr>
              <a:xfrm>
                <a:off x="6938444" y="3235530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38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68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23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BF4BF5A1-07A0-0CBC-6037-064525E49657}"/>
                  </a:ext>
                </a:extLst>
              </p:cNvPr>
              <p:cNvSpPr/>
              <p:nvPr/>
            </p:nvSpPr>
            <p:spPr>
              <a:xfrm>
                <a:off x="6938445" y="3235530"/>
                <a:ext cx="1001747" cy="788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2" extrusionOk="0">
                    <a:moveTo>
                      <a:pt x="12504" y="254"/>
                    </a:moveTo>
                    <a:cubicBezTo>
                      <a:pt x="17604" y="1477"/>
                      <a:pt x="20458" y="6746"/>
                      <a:pt x="18883" y="12040"/>
                    </a:cubicBezTo>
                    <a:cubicBezTo>
                      <a:pt x="17308" y="17334"/>
                      <a:pt x="11896" y="20630"/>
                      <a:pt x="6812" y="19406"/>
                    </a:cubicBezTo>
                    <a:cubicBezTo>
                      <a:pt x="1712" y="18183"/>
                      <a:pt x="-1142" y="12914"/>
                      <a:pt x="433" y="7620"/>
                    </a:cubicBezTo>
                    <a:cubicBezTo>
                      <a:pt x="1993" y="2351"/>
                      <a:pt x="7404" y="-970"/>
                      <a:pt x="12504" y="254"/>
                    </a:cubicBezTo>
                    <a:close/>
                    <a:moveTo>
                      <a:pt x="12582" y="17084"/>
                    </a:moveTo>
                    <a:cubicBezTo>
                      <a:pt x="12832" y="17134"/>
                      <a:pt x="13097" y="16984"/>
                      <a:pt x="13159" y="16734"/>
                    </a:cubicBezTo>
                    <a:cubicBezTo>
                      <a:pt x="14048" y="13763"/>
                      <a:pt x="12426" y="10791"/>
                      <a:pt x="9572" y="10117"/>
                    </a:cubicBezTo>
                    <a:cubicBezTo>
                      <a:pt x="6703" y="9443"/>
                      <a:pt x="3661" y="11291"/>
                      <a:pt x="2772" y="14262"/>
                    </a:cubicBezTo>
                    <a:cubicBezTo>
                      <a:pt x="2695" y="14512"/>
                      <a:pt x="2835" y="14762"/>
                      <a:pt x="3084" y="14837"/>
                    </a:cubicBezTo>
                    <a:cubicBezTo>
                      <a:pt x="3334" y="14887"/>
                      <a:pt x="3599" y="14737"/>
                      <a:pt x="3661" y="14487"/>
                    </a:cubicBezTo>
                    <a:cubicBezTo>
                      <a:pt x="4394" y="12015"/>
                      <a:pt x="6921" y="10492"/>
                      <a:pt x="9291" y="11041"/>
                    </a:cubicBezTo>
                    <a:cubicBezTo>
                      <a:pt x="11662" y="11615"/>
                      <a:pt x="13003" y="14063"/>
                      <a:pt x="12270" y="16535"/>
                    </a:cubicBezTo>
                    <a:cubicBezTo>
                      <a:pt x="12192" y="16759"/>
                      <a:pt x="12333" y="17034"/>
                      <a:pt x="12582" y="17084"/>
                    </a:cubicBezTo>
                    <a:moveTo>
                      <a:pt x="8059" y="5173"/>
                    </a:moveTo>
                    <a:cubicBezTo>
                      <a:pt x="7326" y="4998"/>
                      <a:pt x="6562" y="5473"/>
                      <a:pt x="6328" y="6222"/>
                    </a:cubicBezTo>
                    <a:cubicBezTo>
                      <a:pt x="6110" y="6971"/>
                      <a:pt x="6515" y="7720"/>
                      <a:pt x="7233" y="7895"/>
                    </a:cubicBezTo>
                    <a:cubicBezTo>
                      <a:pt x="7966" y="8070"/>
                      <a:pt x="8730" y="7595"/>
                      <a:pt x="8964" y="6846"/>
                    </a:cubicBezTo>
                    <a:cubicBezTo>
                      <a:pt x="9198" y="6097"/>
                      <a:pt x="8777" y="5348"/>
                      <a:pt x="8059" y="5173"/>
                    </a:cubicBezTo>
                    <a:moveTo>
                      <a:pt x="13627" y="6496"/>
                    </a:moveTo>
                    <a:cubicBezTo>
                      <a:pt x="12894" y="6321"/>
                      <a:pt x="12130" y="6796"/>
                      <a:pt x="11896" y="7545"/>
                    </a:cubicBezTo>
                    <a:cubicBezTo>
                      <a:pt x="11678" y="8294"/>
                      <a:pt x="12083" y="9043"/>
                      <a:pt x="12801" y="9218"/>
                    </a:cubicBezTo>
                    <a:cubicBezTo>
                      <a:pt x="13534" y="9393"/>
                      <a:pt x="14298" y="8919"/>
                      <a:pt x="14532" y="8169"/>
                    </a:cubicBezTo>
                    <a:cubicBezTo>
                      <a:pt x="14766" y="7420"/>
                      <a:pt x="14360" y="6671"/>
                      <a:pt x="13627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71FBE0D1-6D03-DC23-3054-58D55653E7BF}"/>
                  </a:ext>
                </a:extLst>
              </p:cNvPr>
              <p:cNvSpPr/>
              <p:nvPr/>
            </p:nvSpPr>
            <p:spPr>
              <a:xfrm>
                <a:off x="6930357" y="2985261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17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89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Shape">
                <a:extLst>
                  <a:ext uri="{FF2B5EF4-FFF2-40B4-BE49-F238E27FC236}">
                    <a16:creationId xmlns:a16="http://schemas.microsoft.com/office/drawing/2014/main" id="{81118B31-CD5F-C71B-D8CE-8B3509DAFFB1}"/>
                  </a:ext>
                </a:extLst>
              </p:cNvPr>
              <p:cNvSpPr/>
              <p:nvPr/>
            </p:nvSpPr>
            <p:spPr>
              <a:xfrm>
                <a:off x="6930357" y="2985260"/>
                <a:ext cx="1001747" cy="788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2" extrusionOk="0">
                    <a:moveTo>
                      <a:pt x="12504" y="254"/>
                    </a:moveTo>
                    <a:cubicBezTo>
                      <a:pt x="17604" y="1477"/>
                      <a:pt x="20458" y="6746"/>
                      <a:pt x="18883" y="12040"/>
                    </a:cubicBezTo>
                    <a:cubicBezTo>
                      <a:pt x="17308" y="17334"/>
                      <a:pt x="11896" y="20630"/>
                      <a:pt x="6812" y="19406"/>
                    </a:cubicBezTo>
                    <a:cubicBezTo>
                      <a:pt x="1712" y="18183"/>
                      <a:pt x="-1142" y="12914"/>
                      <a:pt x="433" y="7620"/>
                    </a:cubicBezTo>
                    <a:cubicBezTo>
                      <a:pt x="1993" y="2351"/>
                      <a:pt x="7404" y="-970"/>
                      <a:pt x="12504" y="254"/>
                    </a:cubicBezTo>
                    <a:close/>
                    <a:moveTo>
                      <a:pt x="12582" y="17084"/>
                    </a:moveTo>
                    <a:cubicBezTo>
                      <a:pt x="12832" y="17134"/>
                      <a:pt x="13097" y="16984"/>
                      <a:pt x="13159" y="16735"/>
                    </a:cubicBezTo>
                    <a:cubicBezTo>
                      <a:pt x="14048" y="13763"/>
                      <a:pt x="12426" y="10791"/>
                      <a:pt x="9572" y="10117"/>
                    </a:cubicBezTo>
                    <a:cubicBezTo>
                      <a:pt x="6703" y="9443"/>
                      <a:pt x="3661" y="11291"/>
                      <a:pt x="2772" y="14262"/>
                    </a:cubicBezTo>
                    <a:cubicBezTo>
                      <a:pt x="2695" y="14512"/>
                      <a:pt x="2835" y="14762"/>
                      <a:pt x="3084" y="14837"/>
                    </a:cubicBezTo>
                    <a:cubicBezTo>
                      <a:pt x="3334" y="14887"/>
                      <a:pt x="3599" y="14737"/>
                      <a:pt x="3661" y="14487"/>
                    </a:cubicBezTo>
                    <a:cubicBezTo>
                      <a:pt x="4394" y="12015"/>
                      <a:pt x="6921" y="10492"/>
                      <a:pt x="9291" y="11041"/>
                    </a:cubicBezTo>
                    <a:cubicBezTo>
                      <a:pt x="11662" y="11615"/>
                      <a:pt x="13003" y="14063"/>
                      <a:pt x="12270" y="16535"/>
                    </a:cubicBezTo>
                    <a:cubicBezTo>
                      <a:pt x="12192" y="16759"/>
                      <a:pt x="12333" y="17034"/>
                      <a:pt x="12582" y="17084"/>
                    </a:cubicBezTo>
                    <a:moveTo>
                      <a:pt x="8059" y="5148"/>
                    </a:moveTo>
                    <a:cubicBezTo>
                      <a:pt x="7326" y="4973"/>
                      <a:pt x="6562" y="5448"/>
                      <a:pt x="6328" y="6197"/>
                    </a:cubicBezTo>
                    <a:cubicBezTo>
                      <a:pt x="6110" y="6946"/>
                      <a:pt x="6515" y="7695"/>
                      <a:pt x="7233" y="7870"/>
                    </a:cubicBezTo>
                    <a:cubicBezTo>
                      <a:pt x="7966" y="8045"/>
                      <a:pt x="8730" y="7570"/>
                      <a:pt x="8964" y="6821"/>
                    </a:cubicBezTo>
                    <a:cubicBezTo>
                      <a:pt x="9198" y="6097"/>
                      <a:pt x="8777" y="5323"/>
                      <a:pt x="8059" y="5148"/>
                    </a:cubicBezTo>
                    <a:moveTo>
                      <a:pt x="13627" y="6496"/>
                    </a:moveTo>
                    <a:cubicBezTo>
                      <a:pt x="12894" y="6322"/>
                      <a:pt x="12130" y="6796"/>
                      <a:pt x="11896" y="7545"/>
                    </a:cubicBezTo>
                    <a:cubicBezTo>
                      <a:pt x="11678" y="8294"/>
                      <a:pt x="12083" y="9043"/>
                      <a:pt x="12801" y="9218"/>
                    </a:cubicBezTo>
                    <a:cubicBezTo>
                      <a:pt x="13534" y="9393"/>
                      <a:pt x="14298" y="8919"/>
                      <a:pt x="14532" y="8170"/>
                    </a:cubicBezTo>
                    <a:cubicBezTo>
                      <a:pt x="14766" y="7420"/>
                      <a:pt x="14360" y="6671"/>
                      <a:pt x="13627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id="{D7ABDE87-48DA-D560-962A-93EDF808545F}"/>
                  </a:ext>
                </a:extLst>
              </p:cNvPr>
              <p:cNvSpPr/>
              <p:nvPr/>
            </p:nvSpPr>
            <p:spPr>
              <a:xfrm>
                <a:off x="6978885" y="2775034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38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68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23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0E887DDB-A6B8-3EFB-1D12-2CCDF50BA1EF}"/>
                  </a:ext>
                </a:extLst>
              </p:cNvPr>
              <p:cNvSpPr/>
              <p:nvPr/>
            </p:nvSpPr>
            <p:spPr>
              <a:xfrm>
                <a:off x="6978885" y="2775034"/>
                <a:ext cx="1001747" cy="787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77" extrusionOk="0">
                    <a:moveTo>
                      <a:pt x="12504" y="246"/>
                    </a:moveTo>
                    <a:cubicBezTo>
                      <a:pt x="17604" y="1471"/>
                      <a:pt x="20458" y="6746"/>
                      <a:pt x="18883" y="12046"/>
                    </a:cubicBezTo>
                    <a:cubicBezTo>
                      <a:pt x="17308" y="17346"/>
                      <a:pt x="11896" y="20646"/>
                      <a:pt x="6812" y="19421"/>
                    </a:cubicBezTo>
                    <a:cubicBezTo>
                      <a:pt x="1712" y="18196"/>
                      <a:pt x="-1142" y="12921"/>
                      <a:pt x="433" y="7621"/>
                    </a:cubicBezTo>
                    <a:cubicBezTo>
                      <a:pt x="2008" y="2346"/>
                      <a:pt x="7404" y="-954"/>
                      <a:pt x="12504" y="246"/>
                    </a:cubicBezTo>
                    <a:close/>
                    <a:moveTo>
                      <a:pt x="12598" y="17096"/>
                    </a:moveTo>
                    <a:cubicBezTo>
                      <a:pt x="12847" y="17146"/>
                      <a:pt x="13112" y="16996"/>
                      <a:pt x="13175" y="16746"/>
                    </a:cubicBezTo>
                    <a:cubicBezTo>
                      <a:pt x="14064" y="13771"/>
                      <a:pt x="12442" y="10796"/>
                      <a:pt x="9588" y="10121"/>
                    </a:cubicBezTo>
                    <a:cubicBezTo>
                      <a:pt x="6718" y="9446"/>
                      <a:pt x="3677" y="11296"/>
                      <a:pt x="2788" y="14271"/>
                    </a:cubicBezTo>
                    <a:cubicBezTo>
                      <a:pt x="2710" y="14521"/>
                      <a:pt x="2850" y="14771"/>
                      <a:pt x="3100" y="14846"/>
                    </a:cubicBezTo>
                    <a:cubicBezTo>
                      <a:pt x="3350" y="14896"/>
                      <a:pt x="3615" y="14746"/>
                      <a:pt x="3677" y="14496"/>
                    </a:cubicBezTo>
                    <a:cubicBezTo>
                      <a:pt x="4410" y="12021"/>
                      <a:pt x="6937" y="10496"/>
                      <a:pt x="9307" y="11046"/>
                    </a:cubicBezTo>
                    <a:cubicBezTo>
                      <a:pt x="11678" y="11621"/>
                      <a:pt x="13019" y="14071"/>
                      <a:pt x="12286" y="16546"/>
                    </a:cubicBezTo>
                    <a:cubicBezTo>
                      <a:pt x="12208" y="16796"/>
                      <a:pt x="12348" y="17046"/>
                      <a:pt x="12598" y="17096"/>
                    </a:cubicBezTo>
                    <a:moveTo>
                      <a:pt x="8059" y="5171"/>
                    </a:moveTo>
                    <a:cubicBezTo>
                      <a:pt x="7326" y="4996"/>
                      <a:pt x="6562" y="5471"/>
                      <a:pt x="6328" y="6221"/>
                    </a:cubicBezTo>
                    <a:cubicBezTo>
                      <a:pt x="6110" y="6971"/>
                      <a:pt x="6515" y="7721"/>
                      <a:pt x="7233" y="7896"/>
                    </a:cubicBezTo>
                    <a:cubicBezTo>
                      <a:pt x="7950" y="8071"/>
                      <a:pt x="8730" y="7596"/>
                      <a:pt x="8964" y="6846"/>
                    </a:cubicBezTo>
                    <a:cubicBezTo>
                      <a:pt x="9198" y="6096"/>
                      <a:pt x="8792" y="5346"/>
                      <a:pt x="8059" y="5171"/>
                    </a:cubicBezTo>
                    <a:moveTo>
                      <a:pt x="13643" y="6496"/>
                    </a:moveTo>
                    <a:cubicBezTo>
                      <a:pt x="12910" y="6321"/>
                      <a:pt x="12146" y="6796"/>
                      <a:pt x="11912" y="7546"/>
                    </a:cubicBezTo>
                    <a:cubicBezTo>
                      <a:pt x="11693" y="8296"/>
                      <a:pt x="12099" y="9046"/>
                      <a:pt x="12816" y="9221"/>
                    </a:cubicBezTo>
                    <a:cubicBezTo>
                      <a:pt x="13549" y="9396"/>
                      <a:pt x="14313" y="8921"/>
                      <a:pt x="14547" y="8171"/>
                    </a:cubicBezTo>
                    <a:cubicBezTo>
                      <a:pt x="14781" y="7421"/>
                      <a:pt x="14376" y="6671"/>
                      <a:pt x="13643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Shape">
                <a:extLst>
                  <a:ext uri="{FF2B5EF4-FFF2-40B4-BE49-F238E27FC236}">
                    <a16:creationId xmlns:a16="http://schemas.microsoft.com/office/drawing/2014/main" id="{2750147E-EB58-7639-9CBD-C69706E015EE}"/>
                  </a:ext>
                </a:extLst>
              </p:cNvPr>
              <p:cNvSpPr/>
              <p:nvPr/>
            </p:nvSpPr>
            <p:spPr>
              <a:xfrm>
                <a:off x="6873741" y="2524765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17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89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FFC5F7BF-B3C4-7D13-406F-8B9740CB0A5F}"/>
                  </a:ext>
                </a:extLst>
              </p:cNvPr>
              <p:cNvSpPr/>
              <p:nvPr/>
            </p:nvSpPr>
            <p:spPr>
              <a:xfrm>
                <a:off x="6873741" y="2524764"/>
                <a:ext cx="1001747" cy="788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3" extrusionOk="0">
                    <a:moveTo>
                      <a:pt x="12504" y="256"/>
                    </a:moveTo>
                    <a:cubicBezTo>
                      <a:pt x="17604" y="1479"/>
                      <a:pt x="20458" y="6748"/>
                      <a:pt x="18883" y="12042"/>
                    </a:cubicBezTo>
                    <a:cubicBezTo>
                      <a:pt x="17308" y="17336"/>
                      <a:pt x="11896" y="20632"/>
                      <a:pt x="6812" y="19408"/>
                    </a:cubicBezTo>
                    <a:cubicBezTo>
                      <a:pt x="1712" y="18185"/>
                      <a:pt x="-1142" y="12916"/>
                      <a:pt x="433" y="7622"/>
                    </a:cubicBezTo>
                    <a:cubicBezTo>
                      <a:pt x="1993" y="2328"/>
                      <a:pt x="7404" y="-968"/>
                      <a:pt x="12504" y="256"/>
                    </a:cubicBezTo>
                    <a:close/>
                    <a:moveTo>
                      <a:pt x="12582" y="17086"/>
                    </a:moveTo>
                    <a:cubicBezTo>
                      <a:pt x="12832" y="17136"/>
                      <a:pt x="13097" y="16986"/>
                      <a:pt x="13159" y="16736"/>
                    </a:cubicBezTo>
                    <a:cubicBezTo>
                      <a:pt x="14048" y="13765"/>
                      <a:pt x="12426" y="10793"/>
                      <a:pt x="9572" y="10119"/>
                    </a:cubicBezTo>
                    <a:cubicBezTo>
                      <a:pt x="6703" y="9445"/>
                      <a:pt x="3661" y="11293"/>
                      <a:pt x="2772" y="14264"/>
                    </a:cubicBezTo>
                    <a:cubicBezTo>
                      <a:pt x="2695" y="14514"/>
                      <a:pt x="2835" y="14764"/>
                      <a:pt x="3084" y="14839"/>
                    </a:cubicBezTo>
                    <a:cubicBezTo>
                      <a:pt x="3334" y="14889"/>
                      <a:pt x="3599" y="14739"/>
                      <a:pt x="3661" y="14489"/>
                    </a:cubicBezTo>
                    <a:cubicBezTo>
                      <a:pt x="4394" y="12017"/>
                      <a:pt x="6921" y="10494"/>
                      <a:pt x="9291" y="11043"/>
                    </a:cubicBezTo>
                    <a:cubicBezTo>
                      <a:pt x="11662" y="11617"/>
                      <a:pt x="13003" y="14065"/>
                      <a:pt x="12270" y="16537"/>
                    </a:cubicBezTo>
                    <a:cubicBezTo>
                      <a:pt x="12192" y="16761"/>
                      <a:pt x="12333" y="17011"/>
                      <a:pt x="12582" y="17086"/>
                    </a:cubicBezTo>
                    <a:moveTo>
                      <a:pt x="8059" y="5150"/>
                    </a:moveTo>
                    <a:cubicBezTo>
                      <a:pt x="7326" y="4975"/>
                      <a:pt x="6562" y="5450"/>
                      <a:pt x="6328" y="6199"/>
                    </a:cubicBezTo>
                    <a:cubicBezTo>
                      <a:pt x="6110" y="6948"/>
                      <a:pt x="6515" y="7697"/>
                      <a:pt x="7233" y="7872"/>
                    </a:cubicBezTo>
                    <a:cubicBezTo>
                      <a:pt x="7950" y="8047"/>
                      <a:pt x="8730" y="7572"/>
                      <a:pt x="8964" y="6823"/>
                    </a:cubicBezTo>
                    <a:cubicBezTo>
                      <a:pt x="9198" y="6074"/>
                      <a:pt x="8777" y="5325"/>
                      <a:pt x="8059" y="5150"/>
                    </a:cubicBezTo>
                    <a:moveTo>
                      <a:pt x="13627" y="6473"/>
                    </a:moveTo>
                    <a:cubicBezTo>
                      <a:pt x="12894" y="6298"/>
                      <a:pt x="12130" y="6773"/>
                      <a:pt x="11896" y="7522"/>
                    </a:cubicBezTo>
                    <a:cubicBezTo>
                      <a:pt x="11678" y="8271"/>
                      <a:pt x="12083" y="9020"/>
                      <a:pt x="12801" y="9195"/>
                    </a:cubicBezTo>
                    <a:cubicBezTo>
                      <a:pt x="13534" y="9370"/>
                      <a:pt x="14298" y="8896"/>
                      <a:pt x="14532" y="8146"/>
                    </a:cubicBezTo>
                    <a:cubicBezTo>
                      <a:pt x="14766" y="7422"/>
                      <a:pt x="14360" y="6648"/>
                      <a:pt x="13627" y="6473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Shape">
                <a:extLst>
                  <a:ext uri="{FF2B5EF4-FFF2-40B4-BE49-F238E27FC236}">
                    <a16:creationId xmlns:a16="http://schemas.microsoft.com/office/drawing/2014/main" id="{D81AFA32-0780-3984-38C7-B0E7700F9314}"/>
                  </a:ext>
                </a:extLst>
              </p:cNvPr>
              <p:cNvSpPr/>
              <p:nvPr/>
            </p:nvSpPr>
            <p:spPr>
              <a:xfrm>
                <a:off x="6954620" y="2314538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38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68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id="{DE8907F6-1ED8-A74F-CC0C-DCDC0D839DC7}"/>
                  </a:ext>
                </a:extLst>
              </p:cNvPr>
              <p:cNvSpPr/>
              <p:nvPr/>
            </p:nvSpPr>
            <p:spPr>
              <a:xfrm>
                <a:off x="6954621" y="2314538"/>
                <a:ext cx="1001747" cy="788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2" extrusionOk="0">
                    <a:moveTo>
                      <a:pt x="12504" y="254"/>
                    </a:moveTo>
                    <a:cubicBezTo>
                      <a:pt x="17604" y="1477"/>
                      <a:pt x="20458" y="6746"/>
                      <a:pt x="18883" y="12040"/>
                    </a:cubicBezTo>
                    <a:cubicBezTo>
                      <a:pt x="17308" y="17334"/>
                      <a:pt x="11896" y="20630"/>
                      <a:pt x="6812" y="19406"/>
                    </a:cubicBezTo>
                    <a:cubicBezTo>
                      <a:pt x="1712" y="18183"/>
                      <a:pt x="-1142" y="12914"/>
                      <a:pt x="433" y="7620"/>
                    </a:cubicBezTo>
                    <a:cubicBezTo>
                      <a:pt x="2008" y="2351"/>
                      <a:pt x="7404" y="-970"/>
                      <a:pt x="12504" y="254"/>
                    </a:cubicBezTo>
                    <a:close/>
                    <a:moveTo>
                      <a:pt x="12598" y="17084"/>
                    </a:moveTo>
                    <a:cubicBezTo>
                      <a:pt x="12847" y="17134"/>
                      <a:pt x="13112" y="16984"/>
                      <a:pt x="13175" y="16735"/>
                    </a:cubicBezTo>
                    <a:cubicBezTo>
                      <a:pt x="14064" y="13763"/>
                      <a:pt x="12442" y="10792"/>
                      <a:pt x="9588" y="10117"/>
                    </a:cubicBezTo>
                    <a:cubicBezTo>
                      <a:pt x="6718" y="9443"/>
                      <a:pt x="3677" y="11291"/>
                      <a:pt x="2788" y="14262"/>
                    </a:cubicBezTo>
                    <a:cubicBezTo>
                      <a:pt x="2710" y="14512"/>
                      <a:pt x="2850" y="14762"/>
                      <a:pt x="3100" y="14837"/>
                    </a:cubicBezTo>
                    <a:cubicBezTo>
                      <a:pt x="3350" y="14887"/>
                      <a:pt x="3615" y="14737"/>
                      <a:pt x="3677" y="14487"/>
                    </a:cubicBezTo>
                    <a:cubicBezTo>
                      <a:pt x="4410" y="12015"/>
                      <a:pt x="6937" y="10492"/>
                      <a:pt x="9307" y="11041"/>
                    </a:cubicBezTo>
                    <a:cubicBezTo>
                      <a:pt x="11678" y="11616"/>
                      <a:pt x="13019" y="14063"/>
                      <a:pt x="12286" y="16535"/>
                    </a:cubicBezTo>
                    <a:cubicBezTo>
                      <a:pt x="12208" y="16759"/>
                      <a:pt x="12348" y="17034"/>
                      <a:pt x="12598" y="17084"/>
                    </a:cubicBezTo>
                    <a:moveTo>
                      <a:pt x="8059" y="5173"/>
                    </a:moveTo>
                    <a:cubicBezTo>
                      <a:pt x="7326" y="4998"/>
                      <a:pt x="6562" y="5473"/>
                      <a:pt x="6328" y="6222"/>
                    </a:cubicBezTo>
                    <a:cubicBezTo>
                      <a:pt x="6110" y="6971"/>
                      <a:pt x="6515" y="7720"/>
                      <a:pt x="7233" y="7895"/>
                    </a:cubicBezTo>
                    <a:cubicBezTo>
                      <a:pt x="7950" y="8070"/>
                      <a:pt x="8730" y="7595"/>
                      <a:pt x="8964" y="6846"/>
                    </a:cubicBezTo>
                    <a:cubicBezTo>
                      <a:pt x="9198" y="6097"/>
                      <a:pt x="8792" y="5323"/>
                      <a:pt x="8059" y="5173"/>
                    </a:cubicBezTo>
                    <a:moveTo>
                      <a:pt x="13643" y="6496"/>
                    </a:moveTo>
                    <a:cubicBezTo>
                      <a:pt x="12910" y="6321"/>
                      <a:pt x="12146" y="6796"/>
                      <a:pt x="11912" y="7545"/>
                    </a:cubicBezTo>
                    <a:cubicBezTo>
                      <a:pt x="11693" y="8294"/>
                      <a:pt x="12099" y="9043"/>
                      <a:pt x="12816" y="9218"/>
                    </a:cubicBezTo>
                    <a:cubicBezTo>
                      <a:pt x="13549" y="9393"/>
                      <a:pt x="14313" y="8919"/>
                      <a:pt x="14547" y="8169"/>
                    </a:cubicBezTo>
                    <a:cubicBezTo>
                      <a:pt x="14781" y="7420"/>
                      <a:pt x="14360" y="6671"/>
                      <a:pt x="13643" y="6496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id="{C2798E63-14A3-2B5E-7961-55CB957F7A72}"/>
                  </a:ext>
                </a:extLst>
              </p:cNvPr>
              <p:cNvSpPr/>
              <p:nvPr/>
            </p:nvSpPr>
            <p:spPr>
              <a:xfrm>
                <a:off x="6898005" y="2024226"/>
                <a:ext cx="1014721" cy="99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0784" extrusionOk="0">
                    <a:moveTo>
                      <a:pt x="21215" y="13997"/>
                    </a:moveTo>
                    <a:cubicBezTo>
                      <a:pt x="21232" y="13934"/>
                      <a:pt x="21250" y="13871"/>
                      <a:pt x="21267" y="13808"/>
                    </a:cubicBezTo>
                    <a:cubicBezTo>
                      <a:pt x="21284" y="13745"/>
                      <a:pt x="21301" y="13703"/>
                      <a:pt x="21318" y="13640"/>
                    </a:cubicBezTo>
                    <a:cubicBezTo>
                      <a:pt x="21336" y="13577"/>
                      <a:pt x="21353" y="13514"/>
                      <a:pt x="21370" y="13451"/>
                    </a:cubicBezTo>
                    <a:cubicBezTo>
                      <a:pt x="21387" y="13388"/>
                      <a:pt x="21404" y="13346"/>
                      <a:pt x="21404" y="13283"/>
                    </a:cubicBezTo>
                    <a:cubicBezTo>
                      <a:pt x="21422" y="13220"/>
                      <a:pt x="21422" y="13157"/>
                      <a:pt x="21439" y="13073"/>
                    </a:cubicBezTo>
                    <a:cubicBezTo>
                      <a:pt x="21456" y="13010"/>
                      <a:pt x="21456" y="12968"/>
                      <a:pt x="21473" y="12905"/>
                    </a:cubicBezTo>
                    <a:cubicBezTo>
                      <a:pt x="21490" y="12842"/>
                      <a:pt x="21490" y="12779"/>
                      <a:pt x="21507" y="12695"/>
                    </a:cubicBezTo>
                    <a:cubicBezTo>
                      <a:pt x="21507" y="12652"/>
                      <a:pt x="21525" y="12589"/>
                      <a:pt x="21525" y="12547"/>
                    </a:cubicBezTo>
                    <a:cubicBezTo>
                      <a:pt x="21525" y="12484"/>
                      <a:pt x="21542" y="12400"/>
                      <a:pt x="21542" y="12337"/>
                    </a:cubicBezTo>
                    <a:cubicBezTo>
                      <a:pt x="21542" y="12295"/>
                      <a:pt x="21542" y="12253"/>
                      <a:pt x="21559" y="12190"/>
                    </a:cubicBezTo>
                    <a:cubicBezTo>
                      <a:pt x="21559" y="12106"/>
                      <a:pt x="21559" y="12022"/>
                      <a:pt x="21559" y="11938"/>
                    </a:cubicBezTo>
                    <a:cubicBezTo>
                      <a:pt x="21559" y="11896"/>
                      <a:pt x="21559" y="11875"/>
                      <a:pt x="21559" y="11833"/>
                    </a:cubicBezTo>
                    <a:cubicBezTo>
                      <a:pt x="21559" y="11707"/>
                      <a:pt x="21559" y="11602"/>
                      <a:pt x="21542" y="11476"/>
                    </a:cubicBezTo>
                    <a:lnTo>
                      <a:pt x="21267" y="7252"/>
                    </a:lnTo>
                    <a:cubicBezTo>
                      <a:pt x="21267" y="7378"/>
                      <a:pt x="21284" y="7483"/>
                      <a:pt x="21284" y="7610"/>
                    </a:cubicBezTo>
                    <a:cubicBezTo>
                      <a:pt x="21284" y="7610"/>
                      <a:pt x="21284" y="7631"/>
                      <a:pt x="21284" y="7631"/>
                    </a:cubicBezTo>
                    <a:cubicBezTo>
                      <a:pt x="21267" y="4122"/>
                      <a:pt x="18328" y="1054"/>
                      <a:pt x="13775" y="214"/>
                    </a:cubicBezTo>
                    <a:cubicBezTo>
                      <a:pt x="8156" y="-816"/>
                      <a:pt x="2193" y="1979"/>
                      <a:pt x="475" y="6412"/>
                    </a:cubicBezTo>
                    <a:cubicBezTo>
                      <a:pt x="96" y="7379"/>
                      <a:pt x="-41" y="8345"/>
                      <a:pt x="11" y="9291"/>
                    </a:cubicBezTo>
                    <a:cubicBezTo>
                      <a:pt x="11" y="9291"/>
                      <a:pt x="11" y="9291"/>
                      <a:pt x="11" y="9270"/>
                    </a:cubicBezTo>
                    <a:lnTo>
                      <a:pt x="286" y="13493"/>
                    </a:lnTo>
                    <a:cubicBezTo>
                      <a:pt x="286" y="13598"/>
                      <a:pt x="303" y="13682"/>
                      <a:pt x="320" y="13787"/>
                    </a:cubicBezTo>
                    <a:cubicBezTo>
                      <a:pt x="320" y="13829"/>
                      <a:pt x="337" y="13850"/>
                      <a:pt x="337" y="13892"/>
                    </a:cubicBezTo>
                    <a:cubicBezTo>
                      <a:pt x="337" y="13955"/>
                      <a:pt x="354" y="14018"/>
                      <a:pt x="371" y="14081"/>
                    </a:cubicBezTo>
                    <a:cubicBezTo>
                      <a:pt x="371" y="14123"/>
                      <a:pt x="389" y="14165"/>
                      <a:pt x="389" y="14186"/>
                    </a:cubicBezTo>
                    <a:cubicBezTo>
                      <a:pt x="406" y="14249"/>
                      <a:pt x="406" y="14312"/>
                      <a:pt x="423" y="14354"/>
                    </a:cubicBezTo>
                    <a:cubicBezTo>
                      <a:pt x="423" y="14396"/>
                      <a:pt x="440" y="14438"/>
                      <a:pt x="457" y="14480"/>
                    </a:cubicBezTo>
                    <a:cubicBezTo>
                      <a:pt x="475" y="14543"/>
                      <a:pt x="492" y="14585"/>
                      <a:pt x="492" y="14648"/>
                    </a:cubicBezTo>
                    <a:cubicBezTo>
                      <a:pt x="509" y="14691"/>
                      <a:pt x="509" y="14732"/>
                      <a:pt x="526" y="14775"/>
                    </a:cubicBezTo>
                    <a:cubicBezTo>
                      <a:pt x="543" y="14838"/>
                      <a:pt x="560" y="14880"/>
                      <a:pt x="578" y="14943"/>
                    </a:cubicBezTo>
                    <a:cubicBezTo>
                      <a:pt x="595" y="14985"/>
                      <a:pt x="595" y="15027"/>
                      <a:pt x="612" y="15069"/>
                    </a:cubicBezTo>
                    <a:cubicBezTo>
                      <a:pt x="629" y="15132"/>
                      <a:pt x="646" y="15174"/>
                      <a:pt x="664" y="15237"/>
                    </a:cubicBezTo>
                    <a:cubicBezTo>
                      <a:pt x="681" y="15279"/>
                      <a:pt x="698" y="15321"/>
                      <a:pt x="698" y="15342"/>
                    </a:cubicBezTo>
                    <a:cubicBezTo>
                      <a:pt x="715" y="15405"/>
                      <a:pt x="749" y="15468"/>
                      <a:pt x="767" y="15510"/>
                    </a:cubicBezTo>
                    <a:cubicBezTo>
                      <a:pt x="784" y="15552"/>
                      <a:pt x="801" y="15573"/>
                      <a:pt x="801" y="15615"/>
                    </a:cubicBezTo>
                    <a:cubicBezTo>
                      <a:pt x="835" y="15678"/>
                      <a:pt x="870" y="15762"/>
                      <a:pt x="904" y="15825"/>
                    </a:cubicBezTo>
                    <a:cubicBezTo>
                      <a:pt x="921" y="15846"/>
                      <a:pt x="921" y="15867"/>
                      <a:pt x="938" y="15888"/>
                    </a:cubicBezTo>
                    <a:cubicBezTo>
                      <a:pt x="990" y="15972"/>
                      <a:pt x="1024" y="16077"/>
                      <a:pt x="1076" y="16161"/>
                    </a:cubicBezTo>
                    <a:cubicBezTo>
                      <a:pt x="1093" y="16182"/>
                      <a:pt x="1093" y="16203"/>
                      <a:pt x="1110" y="16224"/>
                    </a:cubicBezTo>
                    <a:cubicBezTo>
                      <a:pt x="1145" y="16287"/>
                      <a:pt x="1179" y="16350"/>
                      <a:pt x="1231" y="16413"/>
                    </a:cubicBezTo>
                    <a:cubicBezTo>
                      <a:pt x="1248" y="16455"/>
                      <a:pt x="1265" y="16476"/>
                      <a:pt x="1282" y="16518"/>
                    </a:cubicBezTo>
                    <a:cubicBezTo>
                      <a:pt x="1317" y="16581"/>
                      <a:pt x="1351" y="16623"/>
                      <a:pt x="1385" y="16686"/>
                    </a:cubicBezTo>
                    <a:cubicBezTo>
                      <a:pt x="1402" y="16728"/>
                      <a:pt x="1437" y="16749"/>
                      <a:pt x="1454" y="16791"/>
                    </a:cubicBezTo>
                    <a:cubicBezTo>
                      <a:pt x="1488" y="16833"/>
                      <a:pt x="1523" y="16896"/>
                      <a:pt x="1557" y="16939"/>
                    </a:cubicBezTo>
                    <a:cubicBezTo>
                      <a:pt x="1574" y="16981"/>
                      <a:pt x="1609" y="17001"/>
                      <a:pt x="1626" y="17044"/>
                    </a:cubicBezTo>
                    <a:cubicBezTo>
                      <a:pt x="1660" y="17086"/>
                      <a:pt x="1695" y="17149"/>
                      <a:pt x="1729" y="17191"/>
                    </a:cubicBezTo>
                    <a:cubicBezTo>
                      <a:pt x="1763" y="17233"/>
                      <a:pt x="1780" y="17254"/>
                      <a:pt x="1815" y="17296"/>
                    </a:cubicBezTo>
                    <a:cubicBezTo>
                      <a:pt x="1849" y="17338"/>
                      <a:pt x="1901" y="17401"/>
                      <a:pt x="1935" y="17443"/>
                    </a:cubicBezTo>
                    <a:cubicBezTo>
                      <a:pt x="1969" y="17485"/>
                      <a:pt x="1987" y="17506"/>
                      <a:pt x="2021" y="17548"/>
                    </a:cubicBezTo>
                    <a:cubicBezTo>
                      <a:pt x="2073" y="17590"/>
                      <a:pt x="2107" y="17653"/>
                      <a:pt x="2159" y="17695"/>
                    </a:cubicBezTo>
                    <a:cubicBezTo>
                      <a:pt x="2193" y="17716"/>
                      <a:pt x="2210" y="17758"/>
                      <a:pt x="2244" y="17779"/>
                    </a:cubicBezTo>
                    <a:cubicBezTo>
                      <a:pt x="2296" y="17821"/>
                      <a:pt x="2348" y="17884"/>
                      <a:pt x="2399" y="17926"/>
                    </a:cubicBezTo>
                    <a:cubicBezTo>
                      <a:pt x="2416" y="17947"/>
                      <a:pt x="2451" y="17968"/>
                      <a:pt x="2468" y="17989"/>
                    </a:cubicBezTo>
                    <a:cubicBezTo>
                      <a:pt x="2554" y="18073"/>
                      <a:pt x="2622" y="18136"/>
                      <a:pt x="2708" y="18199"/>
                    </a:cubicBezTo>
                    <a:cubicBezTo>
                      <a:pt x="2708" y="18199"/>
                      <a:pt x="2726" y="18199"/>
                      <a:pt x="2726" y="18220"/>
                    </a:cubicBezTo>
                    <a:cubicBezTo>
                      <a:pt x="2794" y="18283"/>
                      <a:pt x="2880" y="18346"/>
                      <a:pt x="2949" y="18409"/>
                    </a:cubicBezTo>
                    <a:cubicBezTo>
                      <a:pt x="2983" y="18430"/>
                      <a:pt x="3001" y="18451"/>
                      <a:pt x="3035" y="18472"/>
                    </a:cubicBezTo>
                    <a:cubicBezTo>
                      <a:pt x="3086" y="18514"/>
                      <a:pt x="3155" y="18556"/>
                      <a:pt x="3207" y="18599"/>
                    </a:cubicBezTo>
                    <a:cubicBezTo>
                      <a:pt x="3241" y="18620"/>
                      <a:pt x="3275" y="18641"/>
                      <a:pt x="3310" y="18683"/>
                    </a:cubicBezTo>
                    <a:cubicBezTo>
                      <a:pt x="3361" y="18725"/>
                      <a:pt x="3413" y="18767"/>
                      <a:pt x="3482" y="18809"/>
                    </a:cubicBezTo>
                    <a:cubicBezTo>
                      <a:pt x="3516" y="18830"/>
                      <a:pt x="3550" y="18851"/>
                      <a:pt x="3602" y="18893"/>
                    </a:cubicBezTo>
                    <a:cubicBezTo>
                      <a:pt x="3654" y="18935"/>
                      <a:pt x="3705" y="18977"/>
                      <a:pt x="3774" y="18998"/>
                    </a:cubicBezTo>
                    <a:cubicBezTo>
                      <a:pt x="3808" y="19019"/>
                      <a:pt x="3860" y="19040"/>
                      <a:pt x="3894" y="19082"/>
                    </a:cubicBezTo>
                    <a:cubicBezTo>
                      <a:pt x="3946" y="19124"/>
                      <a:pt x="4014" y="19145"/>
                      <a:pt x="4066" y="19187"/>
                    </a:cubicBezTo>
                    <a:cubicBezTo>
                      <a:pt x="4100" y="19208"/>
                      <a:pt x="4152" y="19229"/>
                      <a:pt x="4186" y="19250"/>
                    </a:cubicBezTo>
                    <a:cubicBezTo>
                      <a:pt x="4255" y="19292"/>
                      <a:pt x="4306" y="19313"/>
                      <a:pt x="4375" y="19355"/>
                    </a:cubicBezTo>
                    <a:cubicBezTo>
                      <a:pt x="4410" y="19376"/>
                      <a:pt x="4461" y="19397"/>
                      <a:pt x="4496" y="19418"/>
                    </a:cubicBezTo>
                    <a:cubicBezTo>
                      <a:pt x="4564" y="19460"/>
                      <a:pt x="4633" y="19481"/>
                      <a:pt x="4702" y="19523"/>
                    </a:cubicBezTo>
                    <a:cubicBezTo>
                      <a:pt x="4736" y="19544"/>
                      <a:pt x="4770" y="19565"/>
                      <a:pt x="4805" y="19586"/>
                    </a:cubicBezTo>
                    <a:cubicBezTo>
                      <a:pt x="4891" y="19628"/>
                      <a:pt x="4977" y="19670"/>
                      <a:pt x="5063" y="19712"/>
                    </a:cubicBezTo>
                    <a:cubicBezTo>
                      <a:pt x="5080" y="19712"/>
                      <a:pt x="5097" y="19733"/>
                      <a:pt x="5131" y="19733"/>
                    </a:cubicBezTo>
                    <a:cubicBezTo>
                      <a:pt x="5234" y="19775"/>
                      <a:pt x="5355" y="19838"/>
                      <a:pt x="5458" y="19880"/>
                    </a:cubicBezTo>
                    <a:cubicBezTo>
                      <a:pt x="5492" y="19901"/>
                      <a:pt x="5526" y="19901"/>
                      <a:pt x="5561" y="19922"/>
                    </a:cubicBezTo>
                    <a:cubicBezTo>
                      <a:pt x="5647" y="19964"/>
                      <a:pt x="5733" y="19985"/>
                      <a:pt x="5801" y="20027"/>
                    </a:cubicBezTo>
                    <a:cubicBezTo>
                      <a:pt x="5836" y="20048"/>
                      <a:pt x="5887" y="20048"/>
                      <a:pt x="5939" y="20069"/>
                    </a:cubicBezTo>
                    <a:cubicBezTo>
                      <a:pt x="6008" y="20090"/>
                      <a:pt x="6094" y="20111"/>
                      <a:pt x="6162" y="20153"/>
                    </a:cubicBezTo>
                    <a:cubicBezTo>
                      <a:pt x="6214" y="20174"/>
                      <a:pt x="6265" y="20174"/>
                      <a:pt x="6300" y="20195"/>
                    </a:cubicBezTo>
                    <a:cubicBezTo>
                      <a:pt x="6351" y="20216"/>
                      <a:pt x="6386" y="20216"/>
                      <a:pt x="6437" y="20237"/>
                    </a:cubicBezTo>
                    <a:cubicBezTo>
                      <a:pt x="6454" y="20237"/>
                      <a:pt x="6472" y="20237"/>
                      <a:pt x="6489" y="20259"/>
                    </a:cubicBezTo>
                    <a:cubicBezTo>
                      <a:pt x="6678" y="20321"/>
                      <a:pt x="6867" y="20364"/>
                      <a:pt x="7056" y="20406"/>
                    </a:cubicBezTo>
                    <a:cubicBezTo>
                      <a:pt x="7090" y="20406"/>
                      <a:pt x="7125" y="20427"/>
                      <a:pt x="7159" y="20427"/>
                    </a:cubicBezTo>
                    <a:cubicBezTo>
                      <a:pt x="7365" y="20469"/>
                      <a:pt x="7571" y="20511"/>
                      <a:pt x="7778" y="20553"/>
                    </a:cubicBezTo>
                    <a:cubicBezTo>
                      <a:pt x="7949" y="20574"/>
                      <a:pt x="8104" y="20616"/>
                      <a:pt x="8276" y="20637"/>
                    </a:cubicBezTo>
                    <a:cubicBezTo>
                      <a:pt x="8328" y="20637"/>
                      <a:pt x="8379" y="20658"/>
                      <a:pt x="8431" y="20658"/>
                    </a:cubicBezTo>
                    <a:cubicBezTo>
                      <a:pt x="8534" y="20679"/>
                      <a:pt x="8654" y="20679"/>
                      <a:pt x="8774" y="20700"/>
                    </a:cubicBezTo>
                    <a:cubicBezTo>
                      <a:pt x="8843" y="20700"/>
                      <a:pt x="8895" y="20721"/>
                      <a:pt x="8963" y="20721"/>
                    </a:cubicBezTo>
                    <a:cubicBezTo>
                      <a:pt x="9066" y="20721"/>
                      <a:pt x="9170" y="20742"/>
                      <a:pt x="9273" y="20742"/>
                    </a:cubicBezTo>
                    <a:cubicBezTo>
                      <a:pt x="9341" y="20742"/>
                      <a:pt x="9410" y="20742"/>
                      <a:pt x="9462" y="20763"/>
                    </a:cubicBezTo>
                    <a:cubicBezTo>
                      <a:pt x="9565" y="20763"/>
                      <a:pt x="9668" y="20763"/>
                      <a:pt x="9771" y="20784"/>
                    </a:cubicBezTo>
                    <a:cubicBezTo>
                      <a:pt x="9840" y="20784"/>
                      <a:pt x="9891" y="20784"/>
                      <a:pt x="9960" y="20784"/>
                    </a:cubicBezTo>
                    <a:cubicBezTo>
                      <a:pt x="10063" y="20784"/>
                      <a:pt x="10183" y="20784"/>
                      <a:pt x="10287" y="20784"/>
                    </a:cubicBezTo>
                    <a:cubicBezTo>
                      <a:pt x="10338" y="20784"/>
                      <a:pt x="10390" y="20784"/>
                      <a:pt x="10441" y="20784"/>
                    </a:cubicBezTo>
                    <a:cubicBezTo>
                      <a:pt x="10596" y="20784"/>
                      <a:pt x="10768" y="20784"/>
                      <a:pt x="10922" y="20763"/>
                    </a:cubicBezTo>
                    <a:cubicBezTo>
                      <a:pt x="10922" y="20763"/>
                      <a:pt x="10922" y="20763"/>
                      <a:pt x="10940" y="20763"/>
                    </a:cubicBezTo>
                    <a:cubicBezTo>
                      <a:pt x="11094" y="20763"/>
                      <a:pt x="11232" y="20742"/>
                      <a:pt x="11386" y="20721"/>
                    </a:cubicBezTo>
                    <a:cubicBezTo>
                      <a:pt x="11403" y="20721"/>
                      <a:pt x="11403" y="20721"/>
                      <a:pt x="11421" y="20721"/>
                    </a:cubicBezTo>
                    <a:cubicBezTo>
                      <a:pt x="11507" y="20721"/>
                      <a:pt x="11575" y="20700"/>
                      <a:pt x="11661" y="20700"/>
                    </a:cubicBezTo>
                    <a:cubicBezTo>
                      <a:pt x="11747" y="20700"/>
                      <a:pt x="11850" y="20679"/>
                      <a:pt x="11936" y="20658"/>
                    </a:cubicBezTo>
                    <a:cubicBezTo>
                      <a:pt x="12022" y="20658"/>
                      <a:pt x="12091" y="20637"/>
                      <a:pt x="12177" y="20616"/>
                    </a:cubicBezTo>
                    <a:cubicBezTo>
                      <a:pt x="12263" y="20595"/>
                      <a:pt x="12366" y="20595"/>
                      <a:pt x="12452" y="20574"/>
                    </a:cubicBezTo>
                    <a:cubicBezTo>
                      <a:pt x="12538" y="20553"/>
                      <a:pt x="12606" y="20553"/>
                      <a:pt x="12692" y="20532"/>
                    </a:cubicBezTo>
                    <a:cubicBezTo>
                      <a:pt x="12778" y="20511"/>
                      <a:pt x="12864" y="20490"/>
                      <a:pt x="12967" y="20490"/>
                    </a:cubicBezTo>
                    <a:cubicBezTo>
                      <a:pt x="13053" y="20469"/>
                      <a:pt x="13122" y="20447"/>
                      <a:pt x="13208" y="20447"/>
                    </a:cubicBezTo>
                    <a:cubicBezTo>
                      <a:pt x="13294" y="20426"/>
                      <a:pt x="13380" y="20405"/>
                      <a:pt x="13466" y="20384"/>
                    </a:cubicBezTo>
                    <a:cubicBezTo>
                      <a:pt x="13551" y="20363"/>
                      <a:pt x="13620" y="20342"/>
                      <a:pt x="13689" y="20321"/>
                    </a:cubicBezTo>
                    <a:cubicBezTo>
                      <a:pt x="13775" y="20300"/>
                      <a:pt x="13861" y="20279"/>
                      <a:pt x="13947" y="20259"/>
                    </a:cubicBezTo>
                    <a:cubicBezTo>
                      <a:pt x="14015" y="20237"/>
                      <a:pt x="14101" y="20216"/>
                      <a:pt x="14170" y="20196"/>
                    </a:cubicBezTo>
                    <a:cubicBezTo>
                      <a:pt x="14256" y="20174"/>
                      <a:pt x="14342" y="20153"/>
                      <a:pt x="14428" y="20111"/>
                    </a:cubicBezTo>
                    <a:cubicBezTo>
                      <a:pt x="14497" y="20090"/>
                      <a:pt x="14582" y="20069"/>
                      <a:pt x="14651" y="20027"/>
                    </a:cubicBezTo>
                    <a:cubicBezTo>
                      <a:pt x="14737" y="20006"/>
                      <a:pt x="14823" y="19964"/>
                      <a:pt x="14892" y="19943"/>
                    </a:cubicBezTo>
                    <a:cubicBezTo>
                      <a:pt x="14960" y="19922"/>
                      <a:pt x="15046" y="19880"/>
                      <a:pt x="15115" y="19859"/>
                    </a:cubicBezTo>
                    <a:cubicBezTo>
                      <a:pt x="15201" y="19838"/>
                      <a:pt x="15270" y="19796"/>
                      <a:pt x="15356" y="19754"/>
                    </a:cubicBezTo>
                    <a:cubicBezTo>
                      <a:pt x="15424" y="19733"/>
                      <a:pt x="15493" y="19691"/>
                      <a:pt x="15579" y="19670"/>
                    </a:cubicBezTo>
                    <a:cubicBezTo>
                      <a:pt x="15665" y="19628"/>
                      <a:pt x="15734" y="19607"/>
                      <a:pt x="15820" y="19565"/>
                    </a:cubicBezTo>
                    <a:cubicBezTo>
                      <a:pt x="15888" y="19523"/>
                      <a:pt x="15957" y="19502"/>
                      <a:pt x="16026" y="19460"/>
                    </a:cubicBezTo>
                    <a:cubicBezTo>
                      <a:pt x="16095" y="19418"/>
                      <a:pt x="16181" y="19376"/>
                      <a:pt x="16249" y="19355"/>
                    </a:cubicBezTo>
                    <a:cubicBezTo>
                      <a:pt x="16318" y="19313"/>
                      <a:pt x="16387" y="19292"/>
                      <a:pt x="16455" y="19250"/>
                    </a:cubicBezTo>
                    <a:cubicBezTo>
                      <a:pt x="16524" y="19208"/>
                      <a:pt x="16610" y="19166"/>
                      <a:pt x="16679" y="19124"/>
                    </a:cubicBezTo>
                    <a:cubicBezTo>
                      <a:pt x="16748" y="19082"/>
                      <a:pt x="16816" y="19040"/>
                      <a:pt x="16885" y="18998"/>
                    </a:cubicBezTo>
                    <a:cubicBezTo>
                      <a:pt x="16954" y="18956"/>
                      <a:pt x="17023" y="18914"/>
                      <a:pt x="17108" y="18872"/>
                    </a:cubicBezTo>
                    <a:cubicBezTo>
                      <a:pt x="17177" y="18830"/>
                      <a:pt x="17246" y="18788"/>
                      <a:pt x="17297" y="18746"/>
                    </a:cubicBezTo>
                    <a:cubicBezTo>
                      <a:pt x="17366" y="18704"/>
                      <a:pt x="17435" y="18662"/>
                      <a:pt x="17504" y="18620"/>
                    </a:cubicBezTo>
                    <a:cubicBezTo>
                      <a:pt x="17572" y="18578"/>
                      <a:pt x="17624" y="18536"/>
                      <a:pt x="17693" y="18494"/>
                    </a:cubicBezTo>
                    <a:cubicBezTo>
                      <a:pt x="17761" y="18451"/>
                      <a:pt x="17830" y="18388"/>
                      <a:pt x="17899" y="18346"/>
                    </a:cubicBezTo>
                    <a:cubicBezTo>
                      <a:pt x="17968" y="18304"/>
                      <a:pt x="18019" y="18262"/>
                      <a:pt x="18088" y="18220"/>
                    </a:cubicBezTo>
                    <a:cubicBezTo>
                      <a:pt x="18157" y="18178"/>
                      <a:pt x="18225" y="18115"/>
                      <a:pt x="18277" y="18073"/>
                    </a:cubicBezTo>
                    <a:cubicBezTo>
                      <a:pt x="18329" y="18031"/>
                      <a:pt x="18397" y="17968"/>
                      <a:pt x="18449" y="17926"/>
                    </a:cubicBezTo>
                    <a:cubicBezTo>
                      <a:pt x="18483" y="17905"/>
                      <a:pt x="18500" y="17884"/>
                      <a:pt x="18535" y="17863"/>
                    </a:cubicBezTo>
                    <a:cubicBezTo>
                      <a:pt x="18569" y="17842"/>
                      <a:pt x="18586" y="17821"/>
                      <a:pt x="18603" y="17800"/>
                    </a:cubicBezTo>
                    <a:cubicBezTo>
                      <a:pt x="18689" y="17716"/>
                      <a:pt x="18775" y="17653"/>
                      <a:pt x="18861" y="17569"/>
                    </a:cubicBezTo>
                    <a:cubicBezTo>
                      <a:pt x="18913" y="17527"/>
                      <a:pt x="18947" y="17485"/>
                      <a:pt x="18999" y="17443"/>
                    </a:cubicBezTo>
                    <a:cubicBezTo>
                      <a:pt x="19085" y="17359"/>
                      <a:pt x="19171" y="17275"/>
                      <a:pt x="19256" y="17191"/>
                    </a:cubicBezTo>
                    <a:cubicBezTo>
                      <a:pt x="19291" y="17149"/>
                      <a:pt x="19325" y="17128"/>
                      <a:pt x="19360" y="17086"/>
                    </a:cubicBezTo>
                    <a:cubicBezTo>
                      <a:pt x="19480" y="16960"/>
                      <a:pt x="19583" y="16833"/>
                      <a:pt x="19703" y="16707"/>
                    </a:cubicBezTo>
                    <a:cubicBezTo>
                      <a:pt x="19720" y="16686"/>
                      <a:pt x="19738" y="16665"/>
                      <a:pt x="19755" y="16644"/>
                    </a:cubicBezTo>
                    <a:cubicBezTo>
                      <a:pt x="19841" y="16539"/>
                      <a:pt x="19927" y="16413"/>
                      <a:pt x="20013" y="16308"/>
                    </a:cubicBezTo>
                    <a:cubicBezTo>
                      <a:pt x="20047" y="16266"/>
                      <a:pt x="20081" y="16224"/>
                      <a:pt x="20116" y="16161"/>
                    </a:cubicBezTo>
                    <a:cubicBezTo>
                      <a:pt x="20184" y="16077"/>
                      <a:pt x="20253" y="15972"/>
                      <a:pt x="20305" y="15888"/>
                    </a:cubicBezTo>
                    <a:cubicBezTo>
                      <a:pt x="20339" y="15846"/>
                      <a:pt x="20373" y="15783"/>
                      <a:pt x="20408" y="15720"/>
                    </a:cubicBezTo>
                    <a:cubicBezTo>
                      <a:pt x="20459" y="15636"/>
                      <a:pt x="20528" y="15531"/>
                      <a:pt x="20580" y="15447"/>
                    </a:cubicBezTo>
                    <a:cubicBezTo>
                      <a:pt x="20614" y="15384"/>
                      <a:pt x="20648" y="15342"/>
                      <a:pt x="20666" y="15279"/>
                    </a:cubicBezTo>
                    <a:cubicBezTo>
                      <a:pt x="20717" y="15174"/>
                      <a:pt x="20769" y="15069"/>
                      <a:pt x="20820" y="14985"/>
                    </a:cubicBezTo>
                    <a:cubicBezTo>
                      <a:pt x="20837" y="14943"/>
                      <a:pt x="20872" y="14880"/>
                      <a:pt x="20889" y="14838"/>
                    </a:cubicBezTo>
                    <a:cubicBezTo>
                      <a:pt x="20958" y="14690"/>
                      <a:pt x="21026" y="14543"/>
                      <a:pt x="21078" y="14375"/>
                    </a:cubicBezTo>
                    <a:cubicBezTo>
                      <a:pt x="21078" y="14375"/>
                      <a:pt x="21078" y="14354"/>
                      <a:pt x="21078" y="14354"/>
                    </a:cubicBezTo>
                    <a:cubicBezTo>
                      <a:pt x="21095" y="14291"/>
                      <a:pt x="21130" y="14228"/>
                      <a:pt x="21147" y="14165"/>
                    </a:cubicBezTo>
                    <a:cubicBezTo>
                      <a:pt x="21181" y="14102"/>
                      <a:pt x="21198" y="14060"/>
                      <a:pt x="21215" y="13997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id="{C5F1E8F4-D7BE-60B5-3B1D-665BD44E6964}"/>
                  </a:ext>
                </a:extLst>
              </p:cNvPr>
              <p:cNvSpPr/>
              <p:nvPr/>
            </p:nvSpPr>
            <p:spPr>
              <a:xfrm>
                <a:off x="7472250" y="4346727"/>
                <a:ext cx="962006" cy="1133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3" h="20818" extrusionOk="0">
                    <a:moveTo>
                      <a:pt x="20937" y="11143"/>
                    </a:moveTo>
                    <a:cubicBezTo>
                      <a:pt x="19504" y="6401"/>
                      <a:pt x="14310" y="1548"/>
                      <a:pt x="9313" y="298"/>
                    </a:cubicBezTo>
                    <a:cubicBezTo>
                      <a:pt x="6555" y="-401"/>
                      <a:pt x="4442" y="169"/>
                      <a:pt x="3349" y="1603"/>
                    </a:cubicBezTo>
                    <a:cubicBezTo>
                      <a:pt x="3385" y="1566"/>
                      <a:pt x="3403" y="1529"/>
                      <a:pt x="3439" y="1492"/>
                    </a:cubicBezTo>
                    <a:lnTo>
                      <a:pt x="949" y="4489"/>
                    </a:lnTo>
                    <a:cubicBezTo>
                      <a:pt x="896" y="4562"/>
                      <a:pt x="842" y="4617"/>
                      <a:pt x="788" y="4691"/>
                    </a:cubicBezTo>
                    <a:cubicBezTo>
                      <a:pt x="770" y="4709"/>
                      <a:pt x="752" y="4746"/>
                      <a:pt x="734" y="4765"/>
                    </a:cubicBezTo>
                    <a:cubicBezTo>
                      <a:pt x="716" y="4801"/>
                      <a:pt x="681" y="4838"/>
                      <a:pt x="663" y="4875"/>
                    </a:cubicBezTo>
                    <a:cubicBezTo>
                      <a:pt x="663" y="4893"/>
                      <a:pt x="645" y="4912"/>
                      <a:pt x="645" y="4912"/>
                    </a:cubicBezTo>
                    <a:cubicBezTo>
                      <a:pt x="627" y="4948"/>
                      <a:pt x="609" y="4967"/>
                      <a:pt x="591" y="5004"/>
                    </a:cubicBezTo>
                    <a:cubicBezTo>
                      <a:pt x="555" y="5059"/>
                      <a:pt x="537" y="5095"/>
                      <a:pt x="502" y="5151"/>
                    </a:cubicBezTo>
                    <a:cubicBezTo>
                      <a:pt x="484" y="5187"/>
                      <a:pt x="466" y="5206"/>
                      <a:pt x="448" y="5242"/>
                    </a:cubicBezTo>
                    <a:cubicBezTo>
                      <a:pt x="430" y="5298"/>
                      <a:pt x="394" y="5353"/>
                      <a:pt x="376" y="5408"/>
                    </a:cubicBezTo>
                    <a:cubicBezTo>
                      <a:pt x="358" y="5445"/>
                      <a:pt x="358" y="5463"/>
                      <a:pt x="340" y="5500"/>
                    </a:cubicBezTo>
                    <a:cubicBezTo>
                      <a:pt x="322" y="5555"/>
                      <a:pt x="287" y="5629"/>
                      <a:pt x="269" y="5702"/>
                    </a:cubicBezTo>
                    <a:cubicBezTo>
                      <a:pt x="269" y="5720"/>
                      <a:pt x="251" y="5739"/>
                      <a:pt x="251" y="5776"/>
                    </a:cubicBezTo>
                    <a:cubicBezTo>
                      <a:pt x="251" y="5776"/>
                      <a:pt x="251" y="5776"/>
                      <a:pt x="251" y="5794"/>
                    </a:cubicBezTo>
                    <a:cubicBezTo>
                      <a:pt x="215" y="5886"/>
                      <a:pt x="197" y="5978"/>
                      <a:pt x="179" y="6051"/>
                    </a:cubicBezTo>
                    <a:cubicBezTo>
                      <a:pt x="179" y="6070"/>
                      <a:pt x="179" y="6088"/>
                      <a:pt x="161" y="6106"/>
                    </a:cubicBezTo>
                    <a:cubicBezTo>
                      <a:pt x="143" y="6180"/>
                      <a:pt x="125" y="6253"/>
                      <a:pt x="108" y="6345"/>
                    </a:cubicBezTo>
                    <a:cubicBezTo>
                      <a:pt x="108" y="6382"/>
                      <a:pt x="90" y="6419"/>
                      <a:pt x="90" y="6456"/>
                    </a:cubicBezTo>
                    <a:cubicBezTo>
                      <a:pt x="72" y="6529"/>
                      <a:pt x="72" y="6584"/>
                      <a:pt x="54" y="6658"/>
                    </a:cubicBezTo>
                    <a:cubicBezTo>
                      <a:pt x="54" y="6695"/>
                      <a:pt x="54" y="6731"/>
                      <a:pt x="36" y="6787"/>
                    </a:cubicBezTo>
                    <a:cubicBezTo>
                      <a:pt x="36" y="6823"/>
                      <a:pt x="18" y="6860"/>
                      <a:pt x="18" y="6915"/>
                    </a:cubicBezTo>
                    <a:cubicBezTo>
                      <a:pt x="18" y="6934"/>
                      <a:pt x="18" y="6952"/>
                      <a:pt x="18" y="6970"/>
                    </a:cubicBezTo>
                    <a:cubicBezTo>
                      <a:pt x="18" y="7044"/>
                      <a:pt x="18" y="7099"/>
                      <a:pt x="0" y="7173"/>
                    </a:cubicBezTo>
                    <a:cubicBezTo>
                      <a:pt x="0" y="7228"/>
                      <a:pt x="0" y="7283"/>
                      <a:pt x="0" y="7320"/>
                    </a:cubicBezTo>
                    <a:cubicBezTo>
                      <a:pt x="0" y="7393"/>
                      <a:pt x="0" y="7467"/>
                      <a:pt x="0" y="7540"/>
                    </a:cubicBezTo>
                    <a:cubicBezTo>
                      <a:pt x="0" y="7595"/>
                      <a:pt x="0" y="7651"/>
                      <a:pt x="0" y="7687"/>
                    </a:cubicBezTo>
                    <a:cubicBezTo>
                      <a:pt x="0" y="7761"/>
                      <a:pt x="18" y="7834"/>
                      <a:pt x="18" y="7926"/>
                    </a:cubicBezTo>
                    <a:cubicBezTo>
                      <a:pt x="18" y="7981"/>
                      <a:pt x="18" y="8018"/>
                      <a:pt x="36" y="8073"/>
                    </a:cubicBezTo>
                    <a:cubicBezTo>
                      <a:pt x="54" y="8165"/>
                      <a:pt x="54" y="8257"/>
                      <a:pt x="72" y="8349"/>
                    </a:cubicBezTo>
                    <a:cubicBezTo>
                      <a:pt x="72" y="8386"/>
                      <a:pt x="72" y="8423"/>
                      <a:pt x="90" y="8459"/>
                    </a:cubicBezTo>
                    <a:cubicBezTo>
                      <a:pt x="90" y="8459"/>
                      <a:pt x="90" y="8459"/>
                      <a:pt x="90" y="8478"/>
                    </a:cubicBezTo>
                    <a:cubicBezTo>
                      <a:pt x="90" y="8496"/>
                      <a:pt x="90" y="8515"/>
                      <a:pt x="108" y="8533"/>
                    </a:cubicBezTo>
                    <a:cubicBezTo>
                      <a:pt x="125" y="8625"/>
                      <a:pt x="143" y="8735"/>
                      <a:pt x="161" y="8827"/>
                    </a:cubicBezTo>
                    <a:cubicBezTo>
                      <a:pt x="161" y="8864"/>
                      <a:pt x="179" y="8901"/>
                      <a:pt x="179" y="8937"/>
                    </a:cubicBezTo>
                    <a:cubicBezTo>
                      <a:pt x="197" y="9029"/>
                      <a:pt x="215" y="9103"/>
                      <a:pt x="233" y="9195"/>
                    </a:cubicBezTo>
                    <a:cubicBezTo>
                      <a:pt x="251" y="9232"/>
                      <a:pt x="251" y="9268"/>
                      <a:pt x="269" y="9305"/>
                    </a:cubicBezTo>
                    <a:cubicBezTo>
                      <a:pt x="305" y="9434"/>
                      <a:pt x="340" y="9544"/>
                      <a:pt x="376" y="9673"/>
                    </a:cubicBezTo>
                    <a:cubicBezTo>
                      <a:pt x="430" y="9838"/>
                      <a:pt x="484" y="10022"/>
                      <a:pt x="555" y="10187"/>
                    </a:cubicBezTo>
                    <a:cubicBezTo>
                      <a:pt x="573" y="10243"/>
                      <a:pt x="591" y="10298"/>
                      <a:pt x="609" y="10353"/>
                    </a:cubicBezTo>
                    <a:cubicBezTo>
                      <a:pt x="663" y="10482"/>
                      <a:pt x="699" y="10610"/>
                      <a:pt x="752" y="10720"/>
                    </a:cubicBezTo>
                    <a:cubicBezTo>
                      <a:pt x="770" y="10776"/>
                      <a:pt x="806" y="10831"/>
                      <a:pt x="824" y="10886"/>
                    </a:cubicBezTo>
                    <a:cubicBezTo>
                      <a:pt x="878" y="11033"/>
                      <a:pt x="949" y="11162"/>
                      <a:pt x="1021" y="11309"/>
                    </a:cubicBezTo>
                    <a:cubicBezTo>
                      <a:pt x="1039" y="11345"/>
                      <a:pt x="1057" y="11382"/>
                      <a:pt x="1075" y="11419"/>
                    </a:cubicBezTo>
                    <a:cubicBezTo>
                      <a:pt x="1164" y="11584"/>
                      <a:pt x="1254" y="11768"/>
                      <a:pt x="1343" y="11934"/>
                    </a:cubicBezTo>
                    <a:cubicBezTo>
                      <a:pt x="1361" y="11970"/>
                      <a:pt x="1397" y="12026"/>
                      <a:pt x="1415" y="12062"/>
                    </a:cubicBezTo>
                    <a:cubicBezTo>
                      <a:pt x="1487" y="12191"/>
                      <a:pt x="1558" y="12320"/>
                      <a:pt x="1630" y="12448"/>
                    </a:cubicBezTo>
                    <a:cubicBezTo>
                      <a:pt x="1666" y="12504"/>
                      <a:pt x="1702" y="12559"/>
                      <a:pt x="1737" y="12614"/>
                    </a:cubicBezTo>
                    <a:cubicBezTo>
                      <a:pt x="1809" y="12743"/>
                      <a:pt x="1899" y="12853"/>
                      <a:pt x="1970" y="12982"/>
                    </a:cubicBezTo>
                    <a:cubicBezTo>
                      <a:pt x="2006" y="13037"/>
                      <a:pt x="2024" y="13073"/>
                      <a:pt x="2060" y="13129"/>
                    </a:cubicBezTo>
                    <a:cubicBezTo>
                      <a:pt x="2167" y="13294"/>
                      <a:pt x="2293" y="13459"/>
                      <a:pt x="2400" y="13625"/>
                    </a:cubicBezTo>
                    <a:cubicBezTo>
                      <a:pt x="2418" y="13643"/>
                      <a:pt x="2436" y="13680"/>
                      <a:pt x="2454" y="13698"/>
                    </a:cubicBezTo>
                    <a:cubicBezTo>
                      <a:pt x="2561" y="13845"/>
                      <a:pt x="2669" y="13974"/>
                      <a:pt x="2776" y="14121"/>
                    </a:cubicBezTo>
                    <a:cubicBezTo>
                      <a:pt x="2794" y="14140"/>
                      <a:pt x="2812" y="14158"/>
                      <a:pt x="2830" y="14176"/>
                    </a:cubicBezTo>
                    <a:cubicBezTo>
                      <a:pt x="2866" y="14213"/>
                      <a:pt x="2902" y="14268"/>
                      <a:pt x="2937" y="14305"/>
                    </a:cubicBezTo>
                    <a:cubicBezTo>
                      <a:pt x="2991" y="14379"/>
                      <a:pt x="3063" y="14452"/>
                      <a:pt x="3117" y="14526"/>
                    </a:cubicBezTo>
                    <a:cubicBezTo>
                      <a:pt x="3170" y="14599"/>
                      <a:pt x="3224" y="14654"/>
                      <a:pt x="3278" y="14728"/>
                    </a:cubicBezTo>
                    <a:cubicBezTo>
                      <a:pt x="3331" y="14801"/>
                      <a:pt x="3403" y="14875"/>
                      <a:pt x="3457" y="14949"/>
                    </a:cubicBezTo>
                    <a:cubicBezTo>
                      <a:pt x="3511" y="15022"/>
                      <a:pt x="3564" y="15077"/>
                      <a:pt x="3618" y="15132"/>
                    </a:cubicBezTo>
                    <a:cubicBezTo>
                      <a:pt x="3690" y="15206"/>
                      <a:pt x="3743" y="15279"/>
                      <a:pt x="3815" y="15353"/>
                    </a:cubicBezTo>
                    <a:cubicBezTo>
                      <a:pt x="3869" y="15408"/>
                      <a:pt x="3940" y="15482"/>
                      <a:pt x="3994" y="15537"/>
                    </a:cubicBezTo>
                    <a:cubicBezTo>
                      <a:pt x="4066" y="15610"/>
                      <a:pt x="4120" y="15684"/>
                      <a:pt x="4191" y="15739"/>
                    </a:cubicBezTo>
                    <a:cubicBezTo>
                      <a:pt x="4227" y="15776"/>
                      <a:pt x="4245" y="15813"/>
                      <a:pt x="4281" y="15831"/>
                    </a:cubicBezTo>
                    <a:cubicBezTo>
                      <a:pt x="4299" y="15849"/>
                      <a:pt x="4317" y="15868"/>
                      <a:pt x="4334" y="15886"/>
                    </a:cubicBezTo>
                    <a:cubicBezTo>
                      <a:pt x="4514" y="16070"/>
                      <a:pt x="4711" y="16254"/>
                      <a:pt x="4908" y="16438"/>
                    </a:cubicBezTo>
                    <a:cubicBezTo>
                      <a:pt x="4943" y="16456"/>
                      <a:pt x="4961" y="16493"/>
                      <a:pt x="4997" y="16511"/>
                    </a:cubicBezTo>
                    <a:cubicBezTo>
                      <a:pt x="5176" y="16677"/>
                      <a:pt x="5373" y="16842"/>
                      <a:pt x="5570" y="17007"/>
                    </a:cubicBezTo>
                    <a:cubicBezTo>
                      <a:pt x="5588" y="17026"/>
                      <a:pt x="5606" y="17044"/>
                      <a:pt x="5624" y="17044"/>
                    </a:cubicBezTo>
                    <a:cubicBezTo>
                      <a:pt x="5624" y="17044"/>
                      <a:pt x="5642" y="17063"/>
                      <a:pt x="5642" y="17063"/>
                    </a:cubicBezTo>
                    <a:cubicBezTo>
                      <a:pt x="5839" y="17228"/>
                      <a:pt x="6018" y="17375"/>
                      <a:pt x="6215" y="17522"/>
                    </a:cubicBezTo>
                    <a:cubicBezTo>
                      <a:pt x="6251" y="17559"/>
                      <a:pt x="6305" y="17596"/>
                      <a:pt x="6358" y="17633"/>
                    </a:cubicBezTo>
                    <a:cubicBezTo>
                      <a:pt x="6555" y="17780"/>
                      <a:pt x="6752" y="17927"/>
                      <a:pt x="6949" y="18074"/>
                    </a:cubicBezTo>
                    <a:cubicBezTo>
                      <a:pt x="6949" y="18074"/>
                      <a:pt x="6949" y="18074"/>
                      <a:pt x="6949" y="18074"/>
                    </a:cubicBezTo>
                    <a:cubicBezTo>
                      <a:pt x="6949" y="18074"/>
                      <a:pt x="6949" y="18074"/>
                      <a:pt x="6949" y="18074"/>
                    </a:cubicBezTo>
                    <a:cubicBezTo>
                      <a:pt x="7164" y="18221"/>
                      <a:pt x="7361" y="18368"/>
                      <a:pt x="7576" y="18496"/>
                    </a:cubicBezTo>
                    <a:cubicBezTo>
                      <a:pt x="7630" y="18533"/>
                      <a:pt x="7666" y="18552"/>
                      <a:pt x="7720" y="18588"/>
                    </a:cubicBezTo>
                    <a:cubicBezTo>
                      <a:pt x="7935" y="18717"/>
                      <a:pt x="8132" y="18846"/>
                      <a:pt x="8346" y="18974"/>
                    </a:cubicBezTo>
                    <a:cubicBezTo>
                      <a:pt x="8364" y="18974"/>
                      <a:pt x="8364" y="18993"/>
                      <a:pt x="8382" y="18993"/>
                    </a:cubicBezTo>
                    <a:cubicBezTo>
                      <a:pt x="8454" y="19030"/>
                      <a:pt x="8543" y="19085"/>
                      <a:pt x="8615" y="19122"/>
                    </a:cubicBezTo>
                    <a:cubicBezTo>
                      <a:pt x="8669" y="19158"/>
                      <a:pt x="8723" y="19177"/>
                      <a:pt x="8776" y="19214"/>
                    </a:cubicBezTo>
                    <a:cubicBezTo>
                      <a:pt x="8902" y="19269"/>
                      <a:pt x="9009" y="19342"/>
                      <a:pt x="9134" y="19397"/>
                    </a:cubicBezTo>
                    <a:cubicBezTo>
                      <a:pt x="9170" y="19416"/>
                      <a:pt x="9188" y="19434"/>
                      <a:pt x="9224" y="19434"/>
                    </a:cubicBezTo>
                    <a:cubicBezTo>
                      <a:pt x="9367" y="19508"/>
                      <a:pt x="9529" y="19581"/>
                      <a:pt x="9672" y="19655"/>
                    </a:cubicBezTo>
                    <a:cubicBezTo>
                      <a:pt x="9708" y="19673"/>
                      <a:pt x="9761" y="19692"/>
                      <a:pt x="9797" y="19710"/>
                    </a:cubicBezTo>
                    <a:cubicBezTo>
                      <a:pt x="9887" y="19747"/>
                      <a:pt x="9994" y="19802"/>
                      <a:pt x="10084" y="19839"/>
                    </a:cubicBezTo>
                    <a:cubicBezTo>
                      <a:pt x="10102" y="19839"/>
                      <a:pt x="10102" y="19839"/>
                      <a:pt x="10120" y="19857"/>
                    </a:cubicBezTo>
                    <a:cubicBezTo>
                      <a:pt x="10209" y="19894"/>
                      <a:pt x="10299" y="19931"/>
                      <a:pt x="10388" y="19967"/>
                    </a:cubicBezTo>
                    <a:cubicBezTo>
                      <a:pt x="10460" y="19986"/>
                      <a:pt x="10532" y="20022"/>
                      <a:pt x="10585" y="20041"/>
                    </a:cubicBezTo>
                    <a:cubicBezTo>
                      <a:pt x="10675" y="20078"/>
                      <a:pt x="10782" y="20114"/>
                      <a:pt x="10872" y="20151"/>
                    </a:cubicBezTo>
                    <a:cubicBezTo>
                      <a:pt x="10943" y="20170"/>
                      <a:pt x="10997" y="20206"/>
                      <a:pt x="11069" y="20225"/>
                    </a:cubicBezTo>
                    <a:cubicBezTo>
                      <a:pt x="11176" y="20261"/>
                      <a:pt x="11284" y="20298"/>
                      <a:pt x="11391" y="20335"/>
                    </a:cubicBezTo>
                    <a:cubicBezTo>
                      <a:pt x="11445" y="20353"/>
                      <a:pt x="11499" y="20372"/>
                      <a:pt x="11552" y="20390"/>
                    </a:cubicBezTo>
                    <a:cubicBezTo>
                      <a:pt x="11714" y="20445"/>
                      <a:pt x="11875" y="20482"/>
                      <a:pt x="12036" y="20519"/>
                    </a:cubicBezTo>
                    <a:cubicBezTo>
                      <a:pt x="14723" y="21199"/>
                      <a:pt x="16800" y="20684"/>
                      <a:pt x="17911" y="19324"/>
                    </a:cubicBezTo>
                    <a:lnTo>
                      <a:pt x="20400" y="16328"/>
                    </a:lnTo>
                    <a:cubicBezTo>
                      <a:pt x="20400" y="16328"/>
                      <a:pt x="20382" y="16346"/>
                      <a:pt x="20382" y="16346"/>
                    </a:cubicBezTo>
                    <a:cubicBezTo>
                      <a:pt x="21331" y="15133"/>
                      <a:pt x="21600" y="13349"/>
                      <a:pt x="20937" y="11143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id="{38FD0CE5-E426-161F-9FF0-0BF0DF66A0EC}"/>
                  </a:ext>
                </a:extLst>
              </p:cNvPr>
              <p:cNvSpPr/>
              <p:nvPr/>
            </p:nvSpPr>
            <p:spPr>
              <a:xfrm>
                <a:off x="6898005" y="2030530"/>
                <a:ext cx="1001747" cy="78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19663" extrusionOk="0">
                    <a:moveTo>
                      <a:pt x="12504" y="256"/>
                    </a:moveTo>
                    <a:cubicBezTo>
                      <a:pt x="17604" y="1479"/>
                      <a:pt x="20458" y="6748"/>
                      <a:pt x="18883" y="12042"/>
                    </a:cubicBezTo>
                    <a:cubicBezTo>
                      <a:pt x="17308" y="17336"/>
                      <a:pt x="11896" y="20632"/>
                      <a:pt x="6812" y="19408"/>
                    </a:cubicBezTo>
                    <a:cubicBezTo>
                      <a:pt x="1712" y="18185"/>
                      <a:pt x="-1142" y="12916"/>
                      <a:pt x="433" y="7622"/>
                    </a:cubicBezTo>
                    <a:cubicBezTo>
                      <a:pt x="1993" y="2328"/>
                      <a:pt x="7404" y="-968"/>
                      <a:pt x="12504" y="256"/>
                    </a:cubicBezTo>
                    <a:close/>
                    <a:moveTo>
                      <a:pt x="7826" y="15937"/>
                    </a:moveTo>
                    <a:cubicBezTo>
                      <a:pt x="10695" y="16612"/>
                      <a:pt x="13736" y="14764"/>
                      <a:pt x="14625" y="11792"/>
                    </a:cubicBezTo>
                    <a:cubicBezTo>
                      <a:pt x="14703" y="11542"/>
                      <a:pt x="14563" y="11293"/>
                      <a:pt x="14313" y="11218"/>
                    </a:cubicBezTo>
                    <a:cubicBezTo>
                      <a:pt x="14064" y="11168"/>
                      <a:pt x="13799" y="11318"/>
                      <a:pt x="13736" y="11567"/>
                    </a:cubicBezTo>
                    <a:cubicBezTo>
                      <a:pt x="13003" y="14040"/>
                      <a:pt x="10477" y="15563"/>
                      <a:pt x="8106" y="15013"/>
                    </a:cubicBezTo>
                    <a:cubicBezTo>
                      <a:pt x="5736" y="14439"/>
                      <a:pt x="4394" y="11992"/>
                      <a:pt x="5127" y="9520"/>
                    </a:cubicBezTo>
                    <a:cubicBezTo>
                      <a:pt x="5205" y="9270"/>
                      <a:pt x="5065" y="9020"/>
                      <a:pt x="4816" y="8945"/>
                    </a:cubicBezTo>
                    <a:cubicBezTo>
                      <a:pt x="4566" y="8895"/>
                      <a:pt x="4301" y="9045"/>
                      <a:pt x="4239" y="9295"/>
                    </a:cubicBezTo>
                    <a:cubicBezTo>
                      <a:pt x="3350" y="12292"/>
                      <a:pt x="4972" y="15263"/>
                      <a:pt x="7826" y="15937"/>
                    </a:cubicBezTo>
                    <a:moveTo>
                      <a:pt x="8059" y="5150"/>
                    </a:moveTo>
                    <a:cubicBezTo>
                      <a:pt x="7326" y="4975"/>
                      <a:pt x="6562" y="5450"/>
                      <a:pt x="6328" y="6199"/>
                    </a:cubicBezTo>
                    <a:cubicBezTo>
                      <a:pt x="6110" y="6948"/>
                      <a:pt x="6515" y="7697"/>
                      <a:pt x="7233" y="7872"/>
                    </a:cubicBezTo>
                    <a:cubicBezTo>
                      <a:pt x="7966" y="8047"/>
                      <a:pt x="8730" y="7572"/>
                      <a:pt x="8964" y="6823"/>
                    </a:cubicBezTo>
                    <a:cubicBezTo>
                      <a:pt x="9182" y="6074"/>
                      <a:pt x="8777" y="5325"/>
                      <a:pt x="8059" y="5150"/>
                    </a:cubicBezTo>
                    <a:moveTo>
                      <a:pt x="13627" y="6473"/>
                    </a:moveTo>
                    <a:cubicBezTo>
                      <a:pt x="12894" y="6298"/>
                      <a:pt x="12130" y="6773"/>
                      <a:pt x="11896" y="7522"/>
                    </a:cubicBezTo>
                    <a:cubicBezTo>
                      <a:pt x="11678" y="8271"/>
                      <a:pt x="12083" y="9020"/>
                      <a:pt x="12801" y="9195"/>
                    </a:cubicBezTo>
                    <a:cubicBezTo>
                      <a:pt x="13534" y="9370"/>
                      <a:pt x="14298" y="8896"/>
                      <a:pt x="14532" y="8146"/>
                    </a:cubicBezTo>
                    <a:cubicBezTo>
                      <a:pt x="14766" y="7422"/>
                      <a:pt x="14360" y="6648"/>
                      <a:pt x="13627" y="6473"/>
                    </a:cubicBezTo>
                  </a:path>
                </a:pathLst>
              </a:custGeom>
              <a:solidFill>
                <a:srgbClr val="97C96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94E561CF-8158-F4D3-C935-A5E41C525FD2}"/>
                </a:ext>
              </a:extLst>
            </p:cNvPr>
            <p:cNvSpPr/>
            <p:nvPr/>
          </p:nvSpPr>
          <p:spPr>
            <a:xfrm rot="18914332">
              <a:off x="8100806" y="2500729"/>
              <a:ext cx="507050" cy="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6" h="19663" extrusionOk="0">
                  <a:moveTo>
                    <a:pt x="12504" y="256"/>
                  </a:moveTo>
                  <a:cubicBezTo>
                    <a:pt x="17604" y="1479"/>
                    <a:pt x="20458" y="6748"/>
                    <a:pt x="18883" y="12042"/>
                  </a:cubicBezTo>
                  <a:cubicBezTo>
                    <a:pt x="17308" y="17336"/>
                    <a:pt x="11896" y="20632"/>
                    <a:pt x="6812" y="19408"/>
                  </a:cubicBezTo>
                  <a:cubicBezTo>
                    <a:pt x="1712" y="18185"/>
                    <a:pt x="-1142" y="12916"/>
                    <a:pt x="433" y="7622"/>
                  </a:cubicBezTo>
                  <a:cubicBezTo>
                    <a:pt x="1993" y="2328"/>
                    <a:pt x="7404" y="-968"/>
                    <a:pt x="12504" y="256"/>
                  </a:cubicBezTo>
                  <a:close/>
                  <a:moveTo>
                    <a:pt x="7826" y="15937"/>
                  </a:moveTo>
                  <a:cubicBezTo>
                    <a:pt x="10695" y="16612"/>
                    <a:pt x="13736" y="14764"/>
                    <a:pt x="14625" y="11792"/>
                  </a:cubicBezTo>
                  <a:cubicBezTo>
                    <a:pt x="14703" y="11542"/>
                    <a:pt x="14563" y="11293"/>
                    <a:pt x="14313" y="11218"/>
                  </a:cubicBezTo>
                  <a:cubicBezTo>
                    <a:pt x="14064" y="11168"/>
                    <a:pt x="13799" y="11318"/>
                    <a:pt x="13736" y="11567"/>
                  </a:cubicBezTo>
                  <a:cubicBezTo>
                    <a:pt x="13003" y="14040"/>
                    <a:pt x="10477" y="15563"/>
                    <a:pt x="8106" y="15013"/>
                  </a:cubicBezTo>
                  <a:cubicBezTo>
                    <a:pt x="5736" y="14439"/>
                    <a:pt x="4394" y="11992"/>
                    <a:pt x="5127" y="9520"/>
                  </a:cubicBezTo>
                  <a:cubicBezTo>
                    <a:pt x="5205" y="9270"/>
                    <a:pt x="5065" y="9020"/>
                    <a:pt x="4816" y="8945"/>
                  </a:cubicBezTo>
                  <a:cubicBezTo>
                    <a:pt x="4566" y="8895"/>
                    <a:pt x="4301" y="9045"/>
                    <a:pt x="4239" y="9295"/>
                  </a:cubicBezTo>
                  <a:cubicBezTo>
                    <a:pt x="3350" y="12292"/>
                    <a:pt x="4972" y="15263"/>
                    <a:pt x="7826" y="15937"/>
                  </a:cubicBezTo>
                  <a:moveTo>
                    <a:pt x="8059" y="5150"/>
                  </a:moveTo>
                  <a:cubicBezTo>
                    <a:pt x="7326" y="4975"/>
                    <a:pt x="6562" y="5450"/>
                    <a:pt x="6328" y="6199"/>
                  </a:cubicBezTo>
                  <a:cubicBezTo>
                    <a:pt x="6110" y="6948"/>
                    <a:pt x="6515" y="7697"/>
                    <a:pt x="7233" y="7872"/>
                  </a:cubicBezTo>
                  <a:cubicBezTo>
                    <a:pt x="7966" y="8047"/>
                    <a:pt x="8730" y="7572"/>
                    <a:pt x="8964" y="6823"/>
                  </a:cubicBezTo>
                  <a:cubicBezTo>
                    <a:pt x="9182" y="6074"/>
                    <a:pt x="8777" y="5325"/>
                    <a:pt x="8059" y="5150"/>
                  </a:cubicBezTo>
                  <a:moveTo>
                    <a:pt x="13627" y="6473"/>
                  </a:moveTo>
                  <a:cubicBezTo>
                    <a:pt x="12894" y="6298"/>
                    <a:pt x="12130" y="6773"/>
                    <a:pt x="11896" y="7522"/>
                  </a:cubicBezTo>
                  <a:cubicBezTo>
                    <a:pt x="11678" y="8271"/>
                    <a:pt x="12083" y="9020"/>
                    <a:pt x="12801" y="9195"/>
                  </a:cubicBezTo>
                  <a:cubicBezTo>
                    <a:pt x="13534" y="9370"/>
                    <a:pt x="14298" y="8896"/>
                    <a:pt x="14532" y="8146"/>
                  </a:cubicBezTo>
                  <a:cubicBezTo>
                    <a:pt x="14766" y="7422"/>
                    <a:pt x="14360" y="6648"/>
                    <a:pt x="13627" y="6473"/>
                  </a:cubicBezTo>
                </a:path>
              </a:pathLst>
            </a:custGeom>
            <a:solidFill>
              <a:srgbClr val="97C963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7" name="Nadpis 1">
            <a:extLst>
              <a:ext uri="{FF2B5EF4-FFF2-40B4-BE49-F238E27FC236}">
                <a16:creationId xmlns:a16="http://schemas.microsoft.com/office/drawing/2014/main" id="{7740B180-4C3B-BFEE-FFBE-345700FF0813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ADAPTACE - NÁKLADY</a:t>
            </a:r>
          </a:p>
        </p:txBody>
      </p:sp>
      <p:graphicFrame>
        <p:nvGraphicFramePr>
          <p:cNvPr id="38" name="Tabulka 37">
            <a:extLst>
              <a:ext uri="{FF2B5EF4-FFF2-40B4-BE49-F238E27FC236}">
                <a16:creationId xmlns:a16="http://schemas.microsoft.com/office/drawing/2014/main" id="{0B053444-8F02-A75E-8B22-7312F5E1C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95318"/>
              </p:ext>
            </p:extLst>
          </p:nvPr>
        </p:nvGraphicFramePr>
        <p:xfrm>
          <a:off x="2032000" y="1297159"/>
          <a:ext cx="81280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740084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3381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Skupina opatření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Odhad (mil. Kč)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MZ – Modrozelená opatření</a:t>
                      </a:r>
                      <a:endParaRPr lang="cs-CZ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123 – 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87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 – šedá opatření</a:t>
                      </a:r>
                      <a:endParaRPr lang="cs-CZ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52 – 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40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 – měkká opatření</a:t>
                      </a:r>
                      <a:endParaRPr lang="cs-CZ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2,5 –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185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176 - 396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95081"/>
                  </a:ext>
                </a:extLst>
              </a:tr>
            </a:tbl>
          </a:graphicData>
        </a:graphic>
      </p:graphicFrame>
      <p:sp>
        <p:nvSpPr>
          <p:cNvPr id="39" name="TextovéPole 38">
            <a:extLst>
              <a:ext uri="{FF2B5EF4-FFF2-40B4-BE49-F238E27FC236}">
                <a16:creationId xmlns:a16="http://schemas.microsoft.com/office/drawing/2014/main" id="{51F91D79-6641-CD9F-55D4-BB01B9775FBF}"/>
              </a:ext>
            </a:extLst>
          </p:cNvPr>
          <p:cNvSpPr txBox="1"/>
          <p:nvPr/>
        </p:nvSpPr>
        <p:spPr>
          <a:xfrm>
            <a:off x="686178" y="3768858"/>
            <a:ext cx="4510553" cy="1135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1800" b="1" u="sng" dirty="0">
                <a:solidFill>
                  <a:srgbClr val="5381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Rozpočet města</a:t>
            </a:r>
            <a:endParaRPr lang="cs-CZ" sz="1800" dirty="0">
              <a:solidFill>
                <a:srgbClr val="40404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Možnosti financování z veřejných a komerčních zdrojů.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C270513-C0FF-9C80-D979-927E90FB74E5}"/>
              </a:ext>
            </a:extLst>
          </p:cNvPr>
          <p:cNvSpPr txBox="1"/>
          <p:nvPr/>
        </p:nvSpPr>
        <p:spPr>
          <a:xfrm>
            <a:off x="5725911" y="3302234"/>
            <a:ext cx="6096000" cy="250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1800" b="1" u="sng" dirty="0">
                <a:solidFill>
                  <a:srgbClr val="5381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Ostatní finanční zdroje</a:t>
            </a:r>
            <a:endParaRPr lang="cs-CZ" sz="1800" dirty="0">
              <a:solidFill>
                <a:srgbClr val="40404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vývoj opatření, najímání expertů, přípravu projektů či implementaci tzv. měkkých a tvrdých opatření. 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 komplexní zajištění realizace návrhů v SECAP je tedy nezbytné aktivně hledat externí zdroje financování. </a:t>
            </a:r>
          </a:p>
        </p:txBody>
      </p:sp>
    </p:spTree>
    <p:extLst>
      <p:ext uri="{BB962C8B-B14F-4D97-AF65-F5344CB8AC3E}">
        <p14:creationId xmlns:p14="http://schemas.microsoft.com/office/powerpoint/2010/main" val="270469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9338D-9032-EA6A-D659-0038E6A2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496" y="0"/>
            <a:ext cx="5006600" cy="80929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97C963"/>
                </a:solidFill>
                <a:latin typeface="Century Gothic" panose="020B0502020202020204" pitchFamily="34" charset="0"/>
              </a:rPr>
              <a:t>CÍLE DO ROKU 2030</a:t>
            </a:r>
          </a:p>
        </p:txBody>
      </p:sp>
      <p:grpSp>
        <p:nvGrpSpPr>
          <p:cNvPr id="275" name="Skupina 274">
            <a:extLst>
              <a:ext uri="{FF2B5EF4-FFF2-40B4-BE49-F238E27FC236}">
                <a16:creationId xmlns:a16="http://schemas.microsoft.com/office/drawing/2014/main" id="{17BEF2CE-6813-8644-A4EC-4327CC91514F}"/>
              </a:ext>
            </a:extLst>
          </p:cNvPr>
          <p:cNvGrpSpPr/>
          <p:nvPr/>
        </p:nvGrpSpPr>
        <p:grpSpPr>
          <a:xfrm>
            <a:off x="-193923" y="488229"/>
            <a:ext cx="11766203" cy="5223314"/>
            <a:chOff x="-220247" y="110542"/>
            <a:chExt cx="11766203" cy="5223314"/>
          </a:xfrm>
        </p:grpSpPr>
        <p:grpSp>
          <p:nvGrpSpPr>
            <p:cNvPr id="182" name="Skupina 181">
              <a:extLst>
                <a:ext uri="{FF2B5EF4-FFF2-40B4-BE49-F238E27FC236}">
                  <a16:creationId xmlns:a16="http://schemas.microsoft.com/office/drawing/2014/main" id="{5AABC452-F263-7E44-E00F-781AAE90636F}"/>
                </a:ext>
              </a:extLst>
            </p:cNvPr>
            <p:cNvGrpSpPr/>
            <p:nvPr/>
          </p:nvGrpSpPr>
          <p:grpSpPr>
            <a:xfrm>
              <a:off x="646043" y="110542"/>
              <a:ext cx="10899913" cy="3845232"/>
              <a:chOff x="991687" y="398023"/>
              <a:chExt cx="10278929" cy="4156958"/>
            </a:xfrm>
          </p:grpSpPr>
          <p:grpSp>
            <p:nvGrpSpPr>
              <p:cNvPr id="94" name="Group 90">
                <a:extLst>
                  <a:ext uri="{FF2B5EF4-FFF2-40B4-BE49-F238E27FC236}">
                    <a16:creationId xmlns:a16="http://schemas.microsoft.com/office/drawing/2014/main" id="{C1336286-AA35-EEB9-B874-2B6FC404F3D2}"/>
                  </a:ext>
                </a:extLst>
              </p:cNvPr>
              <p:cNvGrpSpPr/>
              <p:nvPr/>
            </p:nvGrpSpPr>
            <p:grpSpPr>
              <a:xfrm>
                <a:off x="3330391" y="873712"/>
                <a:ext cx="1423651" cy="2176688"/>
                <a:chOff x="3783533" y="519341"/>
                <a:chExt cx="1698403" cy="2596770"/>
              </a:xfrm>
            </p:grpSpPr>
            <p:sp>
              <p:nvSpPr>
                <p:cNvPr id="95" name="Shape">
                  <a:extLst>
                    <a:ext uri="{FF2B5EF4-FFF2-40B4-BE49-F238E27FC236}">
                      <a16:creationId xmlns:a16="http://schemas.microsoft.com/office/drawing/2014/main" id="{BAD851A3-8FA0-4796-E80E-B6336CFE4839}"/>
                    </a:ext>
                  </a:extLst>
                </p:cNvPr>
                <p:cNvSpPr/>
                <p:nvPr/>
              </p:nvSpPr>
              <p:spPr>
                <a:xfrm>
                  <a:off x="3948467" y="519341"/>
                  <a:ext cx="1166557" cy="10041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2" h="20911" extrusionOk="0">
                      <a:moveTo>
                        <a:pt x="4960" y="7958"/>
                      </a:moveTo>
                      <a:cubicBezTo>
                        <a:pt x="4923" y="7428"/>
                        <a:pt x="6165" y="4900"/>
                        <a:pt x="8250" y="3728"/>
                      </a:cubicBezTo>
                      <a:cubicBezTo>
                        <a:pt x="10334" y="2556"/>
                        <a:pt x="14400" y="916"/>
                        <a:pt x="17606" y="5787"/>
                      </a:cubicBezTo>
                      <a:cubicBezTo>
                        <a:pt x="19372" y="8471"/>
                        <a:pt x="19383" y="11109"/>
                        <a:pt x="19035" y="12915"/>
                      </a:cubicBezTo>
                      <a:cubicBezTo>
                        <a:pt x="19008" y="13057"/>
                        <a:pt x="18978" y="13195"/>
                        <a:pt x="18947" y="13325"/>
                      </a:cubicBezTo>
                      <a:cubicBezTo>
                        <a:pt x="18944" y="13343"/>
                        <a:pt x="18936" y="13365"/>
                        <a:pt x="18932" y="13383"/>
                      </a:cubicBezTo>
                      <a:cubicBezTo>
                        <a:pt x="18902" y="13507"/>
                        <a:pt x="18872" y="13628"/>
                        <a:pt x="18837" y="13744"/>
                      </a:cubicBezTo>
                      <a:cubicBezTo>
                        <a:pt x="18834" y="13757"/>
                        <a:pt x="18830" y="13770"/>
                        <a:pt x="18826" y="13784"/>
                      </a:cubicBezTo>
                      <a:cubicBezTo>
                        <a:pt x="18792" y="13904"/>
                        <a:pt x="18758" y="14016"/>
                        <a:pt x="18720" y="14123"/>
                      </a:cubicBezTo>
                      <a:cubicBezTo>
                        <a:pt x="18712" y="14145"/>
                        <a:pt x="18705" y="14163"/>
                        <a:pt x="18701" y="14185"/>
                      </a:cubicBezTo>
                      <a:cubicBezTo>
                        <a:pt x="18667" y="14287"/>
                        <a:pt x="18633" y="14381"/>
                        <a:pt x="18599" y="14470"/>
                      </a:cubicBezTo>
                      <a:cubicBezTo>
                        <a:pt x="18591" y="14484"/>
                        <a:pt x="18587" y="14501"/>
                        <a:pt x="18580" y="14515"/>
                      </a:cubicBezTo>
                      <a:cubicBezTo>
                        <a:pt x="18546" y="14599"/>
                        <a:pt x="18515" y="14680"/>
                        <a:pt x="18485" y="14751"/>
                      </a:cubicBezTo>
                      <a:cubicBezTo>
                        <a:pt x="18481" y="14755"/>
                        <a:pt x="18481" y="14760"/>
                        <a:pt x="18477" y="14764"/>
                      </a:cubicBezTo>
                      <a:cubicBezTo>
                        <a:pt x="18447" y="14840"/>
                        <a:pt x="18417" y="14903"/>
                        <a:pt x="18387" y="14961"/>
                      </a:cubicBezTo>
                      <a:cubicBezTo>
                        <a:pt x="18383" y="14969"/>
                        <a:pt x="18375" y="14983"/>
                        <a:pt x="18371" y="14992"/>
                      </a:cubicBezTo>
                      <a:cubicBezTo>
                        <a:pt x="18345" y="15045"/>
                        <a:pt x="18322" y="15090"/>
                        <a:pt x="18299" y="15125"/>
                      </a:cubicBezTo>
                      <a:cubicBezTo>
                        <a:pt x="18296" y="15134"/>
                        <a:pt x="18292" y="15139"/>
                        <a:pt x="18288" y="15143"/>
                      </a:cubicBezTo>
                      <a:cubicBezTo>
                        <a:pt x="18269" y="15179"/>
                        <a:pt x="18250" y="15210"/>
                        <a:pt x="18239" y="15224"/>
                      </a:cubicBezTo>
                      <a:cubicBezTo>
                        <a:pt x="17973" y="15593"/>
                        <a:pt x="17276" y="16124"/>
                        <a:pt x="16981" y="15304"/>
                      </a:cubicBezTo>
                      <a:cubicBezTo>
                        <a:pt x="16685" y="14484"/>
                        <a:pt x="16192" y="13610"/>
                        <a:pt x="15503" y="12808"/>
                      </a:cubicBezTo>
                      <a:lnTo>
                        <a:pt x="17420" y="20911"/>
                      </a:lnTo>
                      <a:cubicBezTo>
                        <a:pt x="17420" y="20911"/>
                        <a:pt x="17667" y="19917"/>
                        <a:pt x="18227" y="19066"/>
                      </a:cubicBezTo>
                      <a:cubicBezTo>
                        <a:pt x="18258" y="19021"/>
                        <a:pt x="18292" y="18972"/>
                        <a:pt x="18326" y="18923"/>
                      </a:cubicBezTo>
                      <a:cubicBezTo>
                        <a:pt x="18337" y="18905"/>
                        <a:pt x="18352" y="18887"/>
                        <a:pt x="18368" y="18870"/>
                      </a:cubicBezTo>
                      <a:cubicBezTo>
                        <a:pt x="18394" y="18834"/>
                        <a:pt x="18424" y="18794"/>
                        <a:pt x="18455" y="18754"/>
                      </a:cubicBezTo>
                      <a:cubicBezTo>
                        <a:pt x="18474" y="18731"/>
                        <a:pt x="18493" y="18705"/>
                        <a:pt x="18512" y="18678"/>
                      </a:cubicBezTo>
                      <a:cubicBezTo>
                        <a:pt x="18549" y="18624"/>
                        <a:pt x="18591" y="18575"/>
                        <a:pt x="18633" y="18517"/>
                      </a:cubicBezTo>
                      <a:cubicBezTo>
                        <a:pt x="18675" y="18464"/>
                        <a:pt x="18716" y="18406"/>
                        <a:pt x="18762" y="18344"/>
                      </a:cubicBezTo>
                      <a:cubicBezTo>
                        <a:pt x="18777" y="18321"/>
                        <a:pt x="18792" y="18303"/>
                        <a:pt x="18807" y="18281"/>
                      </a:cubicBezTo>
                      <a:cubicBezTo>
                        <a:pt x="18864" y="18205"/>
                        <a:pt x="18921" y="18130"/>
                        <a:pt x="18981" y="18045"/>
                      </a:cubicBezTo>
                      <a:cubicBezTo>
                        <a:pt x="19000" y="18023"/>
                        <a:pt x="19016" y="17996"/>
                        <a:pt x="19035" y="17974"/>
                      </a:cubicBezTo>
                      <a:cubicBezTo>
                        <a:pt x="19080" y="17911"/>
                        <a:pt x="19122" y="17853"/>
                        <a:pt x="19167" y="17786"/>
                      </a:cubicBezTo>
                      <a:cubicBezTo>
                        <a:pt x="19190" y="17755"/>
                        <a:pt x="19213" y="17720"/>
                        <a:pt x="19235" y="17688"/>
                      </a:cubicBezTo>
                      <a:cubicBezTo>
                        <a:pt x="19277" y="17626"/>
                        <a:pt x="19323" y="17564"/>
                        <a:pt x="19364" y="17497"/>
                      </a:cubicBezTo>
                      <a:cubicBezTo>
                        <a:pt x="19387" y="17461"/>
                        <a:pt x="19410" y="17425"/>
                        <a:pt x="19436" y="17390"/>
                      </a:cubicBezTo>
                      <a:cubicBezTo>
                        <a:pt x="19485" y="17314"/>
                        <a:pt x="19539" y="17234"/>
                        <a:pt x="19588" y="17154"/>
                      </a:cubicBezTo>
                      <a:cubicBezTo>
                        <a:pt x="19603" y="17127"/>
                        <a:pt x="19622" y="17100"/>
                        <a:pt x="19637" y="17073"/>
                      </a:cubicBezTo>
                      <a:cubicBezTo>
                        <a:pt x="19705" y="16966"/>
                        <a:pt x="19773" y="16855"/>
                        <a:pt x="19842" y="16739"/>
                      </a:cubicBezTo>
                      <a:cubicBezTo>
                        <a:pt x="19857" y="16712"/>
                        <a:pt x="19872" y="16681"/>
                        <a:pt x="19891" y="16654"/>
                      </a:cubicBezTo>
                      <a:cubicBezTo>
                        <a:pt x="19944" y="16565"/>
                        <a:pt x="19993" y="16476"/>
                        <a:pt x="20046" y="16382"/>
                      </a:cubicBezTo>
                      <a:cubicBezTo>
                        <a:pt x="20069" y="16342"/>
                        <a:pt x="20092" y="16298"/>
                        <a:pt x="20115" y="16253"/>
                      </a:cubicBezTo>
                      <a:cubicBezTo>
                        <a:pt x="20160" y="16168"/>
                        <a:pt x="20205" y="16084"/>
                        <a:pt x="20247" y="15995"/>
                      </a:cubicBezTo>
                      <a:cubicBezTo>
                        <a:pt x="20270" y="15950"/>
                        <a:pt x="20293" y="15901"/>
                        <a:pt x="20315" y="15856"/>
                      </a:cubicBezTo>
                      <a:cubicBezTo>
                        <a:pt x="20361" y="15763"/>
                        <a:pt x="20406" y="15665"/>
                        <a:pt x="20452" y="15567"/>
                      </a:cubicBezTo>
                      <a:cubicBezTo>
                        <a:pt x="20471" y="15527"/>
                        <a:pt x="20490" y="15486"/>
                        <a:pt x="20505" y="15446"/>
                      </a:cubicBezTo>
                      <a:cubicBezTo>
                        <a:pt x="20565" y="15308"/>
                        <a:pt x="20626" y="15166"/>
                        <a:pt x="20683" y="15018"/>
                      </a:cubicBezTo>
                      <a:cubicBezTo>
                        <a:pt x="20694" y="14996"/>
                        <a:pt x="20702" y="14969"/>
                        <a:pt x="20709" y="14943"/>
                      </a:cubicBezTo>
                      <a:cubicBezTo>
                        <a:pt x="20759" y="14818"/>
                        <a:pt x="20804" y="14693"/>
                        <a:pt x="20846" y="14564"/>
                      </a:cubicBezTo>
                      <a:cubicBezTo>
                        <a:pt x="20865" y="14515"/>
                        <a:pt x="20880" y="14461"/>
                        <a:pt x="20895" y="14408"/>
                      </a:cubicBezTo>
                      <a:cubicBezTo>
                        <a:pt x="20929" y="14301"/>
                        <a:pt x="20963" y="14194"/>
                        <a:pt x="20997" y="14082"/>
                      </a:cubicBezTo>
                      <a:cubicBezTo>
                        <a:pt x="21013" y="14024"/>
                        <a:pt x="21032" y="13967"/>
                        <a:pt x="21047" y="13909"/>
                      </a:cubicBezTo>
                      <a:cubicBezTo>
                        <a:pt x="21077" y="13793"/>
                        <a:pt x="21107" y="13677"/>
                        <a:pt x="21138" y="13561"/>
                      </a:cubicBezTo>
                      <a:cubicBezTo>
                        <a:pt x="21145" y="13521"/>
                        <a:pt x="21157" y="13485"/>
                        <a:pt x="21168" y="13445"/>
                      </a:cubicBezTo>
                      <a:lnTo>
                        <a:pt x="21168" y="13445"/>
                      </a:lnTo>
                      <a:cubicBezTo>
                        <a:pt x="21592" y="11604"/>
                        <a:pt x="21600" y="9349"/>
                        <a:pt x="20637" y="6679"/>
                      </a:cubicBezTo>
                      <a:cubicBezTo>
                        <a:pt x="18311" y="238"/>
                        <a:pt x="12323" y="-689"/>
                        <a:pt x="9675" y="376"/>
                      </a:cubicBezTo>
                      <a:cubicBezTo>
                        <a:pt x="6749" y="1553"/>
                        <a:pt x="4843" y="3345"/>
                        <a:pt x="3581" y="5618"/>
                      </a:cubicBezTo>
                      <a:cubicBezTo>
                        <a:pt x="2482" y="7597"/>
                        <a:pt x="1675" y="10227"/>
                        <a:pt x="0" y="11430"/>
                      </a:cubicBezTo>
                      <a:lnTo>
                        <a:pt x="5449" y="8707"/>
                      </a:lnTo>
                      <a:cubicBezTo>
                        <a:pt x="5461" y="8725"/>
                        <a:pt x="4998" y="8489"/>
                        <a:pt x="4960" y="795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" name="Shape">
                  <a:extLst>
                    <a:ext uri="{FF2B5EF4-FFF2-40B4-BE49-F238E27FC236}">
                      <a16:creationId xmlns:a16="http://schemas.microsoft.com/office/drawing/2014/main" id="{951ACA5D-3FEF-4A8E-F251-B481B1A193DA}"/>
                    </a:ext>
                  </a:extLst>
                </p:cNvPr>
                <p:cNvSpPr/>
                <p:nvPr/>
              </p:nvSpPr>
              <p:spPr>
                <a:xfrm>
                  <a:off x="4175254" y="1610967"/>
                  <a:ext cx="1236007" cy="7440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4" h="21600" extrusionOk="0">
                      <a:moveTo>
                        <a:pt x="21336" y="13118"/>
                      </a:moveTo>
                      <a:cubicBezTo>
                        <a:pt x="21322" y="13068"/>
                        <a:pt x="21300" y="13018"/>
                        <a:pt x="21272" y="12969"/>
                      </a:cubicBezTo>
                      <a:cubicBezTo>
                        <a:pt x="21268" y="12962"/>
                        <a:pt x="21264" y="12950"/>
                        <a:pt x="21257" y="12944"/>
                      </a:cubicBezTo>
                      <a:cubicBezTo>
                        <a:pt x="21229" y="12900"/>
                        <a:pt x="21193" y="12857"/>
                        <a:pt x="21154" y="12813"/>
                      </a:cubicBezTo>
                      <a:cubicBezTo>
                        <a:pt x="21150" y="12807"/>
                        <a:pt x="21150" y="12807"/>
                        <a:pt x="21147" y="12801"/>
                      </a:cubicBezTo>
                      <a:cubicBezTo>
                        <a:pt x="21147" y="12801"/>
                        <a:pt x="21147" y="12801"/>
                        <a:pt x="21147" y="12801"/>
                      </a:cubicBezTo>
                      <a:cubicBezTo>
                        <a:pt x="21147" y="12801"/>
                        <a:pt x="21147" y="12801"/>
                        <a:pt x="21147" y="12801"/>
                      </a:cubicBezTo>
                      <a:cubicBezTo>
                        <a:pt x="21147" y="12801"/>
                        <a:pt x="21147" y="12801"/>
                        <a:pt x="21147" y="12801"/>
                      </a:cubicBezTo>
                      <a:lnTo>
                        <a:pt x="21147" y="12801"/>
                      </a:lnTo>
                      <a:cubicBezTo>
                        <a:pt x="20336" y="12006"/>
                        <a:pt x="17380" y="11887"/>
                        <a:pt x="17380" y="11887"/>
                      </a:cubicBezTo>
                      <a:lnTo>
                        <a:pt x="14299" y="10309"/>
                      </a:lnTo>
                      <a:cubicBezTo>
                        <a:pt x="14299" y="10309"/>
                        <a:pt x="13517" y="9880"/>
                        <a:pt x="12421" y="9284"/>
                      </a:cubicBezTo>
                      <a:cubicBezTo>
                        <a:pt x="12228" y="8613"/>
                        <a:pt x="11789" y="7065"/>
                        <a:pt x="11378" y="5375"/>
                      </a:cubicBezTo>
                      <a:cubicBezTo>
                        <a:pt x="10829" y="3126"/>
                        <a:pt x="10254" y="0"/>
                        <a:pt x="10254" y="0"/>
                      </a:cubicBezTo>
                      <a:lnTo>
                        <a:pt x="8747" y="1112"/>
                      </a:lnTo>
                      <a:cubicBezTo>
                        <a:pt x="9226" y="2262"/>
                        <a:pt x="10218" y="6904"/>
                        <a:pt x="10500" y="8234"/>
                      </a:cubicBezTo>
                      <a:cubicBezTo>
                        <a:pt x="8129" y="6935"/>
                        <a:pt x="5498" y="5487"/>
                        <a:pt x="5359" y="5388"/>
                      </a:cubicBezTo>
                      <a:cubicBezTo>
                        <a:pt x="5105" y="5207"/>
                        <a:pt x="4770" y="5195"/>
                        <a:pt x="4534" y="4232"/>
                      </a:cubicBezTo>
                      <a:lnTo>
                        <a:pt x="0" y="7587"/>
                      </a:lnTo>
                      <a:cubicBezTo>
                        <a:pt x="0" y="7587"/>
                        <a:pt x="1217" y="7656"/>
                        <a:pt x="2003" y="7823"/>
                      </a:cubicBezTo>
                      <a:cubicBezTo>
                        <a:pt x="2556" y="7948"/>
                        <a:pt x="13845" y="13192"/>
                        <a:pt x="13845" y="13192"/>
                      </a:cubicBezTo>
                      <a:cubicBezTo>
                        <a:pt x="13845" y="13192"/>
                        <a:pt x="15791" y="14317"/>
                        <a:pt x="15955" y="14435"/>
                      </a:cubicBezTo>
                      <a:cubicBezTo>
                        <a:pt x="16120" y="14553"/>
                        <a:pt x="16562" y="18207"/>
                        <a:pt x="16752" y="18978"/>
                      </a:cubicBezTo>
                      <a:cubicBezTo>
                        <a:pt x="16866" y="19450"/>
                        <a:pt x="16966" y="20326"/>
                        <a:pt x="17151" y="20935"/>
                      </a:cubicBezTo>
                      <a:lnTo>
                        <a:pt x="17151" y="20935"/>
                      </a:lnTo>
                      <a:lnTo>
                        <a:pt x="17151" y="20935"/>
                      </a:lnTo>
                      <a:cubicBezTo>
                        <a:pt x="17155" y="20948"/>
                        <a:pt x="17159" y="20966"/>
                        <a:pt x="17162" y="20979"/>
                      </a:cubicBezTo>
                      <a:cubicBezTo>
                        <a:pt x="16994" y="21184"/>
                        <a:pt x="17305" y="21488"/>
                        <a:pt x="17533" y="21575"/>
                      </a:cubicBezTo>
                      <a:cubicBezTo>
                        <a:pt x="17537" y="21575"/>
                        <a:pt x="17544" y="21581"/>
                        <a:pt x="17548" y="21581"/>
                      </a:cubicBezTo>
                      <a:cubicBezTo>
                        <a:pt x="17583" y="21594"/>
                        <a:pt x="17616" y="21600"/>
                        <a:pt x="17641" y="21600"/>
                      </a:cubicBezTo>
                      <a:cubicBezTo>
                        <a:pt x="18201" y="21588"/>
                        <a:pt x="19215" y="19997"/>
                        <a:pt x="20147" y="18070"/>
                      </a:cubicBezTo>
                      <a:cubicBezTo>
                        <a:pt x="21075" y="16150"/>
                        <a:pt x="21600" y="14193"/>
                        <a:pt x="21336" y="1311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7" name="Shape">
                  <a:extLst>
                    <a:ext uri="{FF2B5EF4-FFF2-40B4-BE49-F238E27FC236}">
                      <a16:creationId xmlns:a16="http://schemas.microsoft.com/office/drawing/2014/main" id="{F9FCF613-1EDF-3C76-69FA-3CC9F00A8B7B}"/>
                    </a:ext>
                  </a:extLst>
                </p:cNvPr>
                <p:cNvSpPr/>
                <p:nvPr/>
              </p:nvSpPr>
              <p:spPr>
                <a:xfrm>
                  <a:off x="3783533" y="797597"/>
                  <a:ext cx="1133015" cy="1106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1" h="20454" extrusionOk="0">
                      <a:moveTo>
                        <a:pt x="18455" y="6417"/>
                      </a:moveTo>
                      <a:cubicBezTo>
                        <a:pt x="20013" y="10349"/>
                        <a:pt x="21131" y="13600"/>
                        <a:pt x="19426" y="14375"/>
                      </a:cubicBezTo>
                      <a:lnTo>
                        <a:pt x="6196" y="20403"/>
                      </a:lnTo>
                      <a:cubicBezTo>
                        <a:pt x="5174" y="20870"/>
                        <a:pt x="3081" y="18062"/>
                        <a:pt x="1524" y="14130"/>
                      </a:cubicBezTo>
                      <a:cubicBezTo>
                        <a:pt x="-34" y="10199"/>
                        <a:pt x="-469" y="6639"/>
                        <a:pt x="553" y="6172"/>
                      </a:cubicBezTo>
                      <a:lnTo>
                        <a:pt x="13783" y="144"/>
                      </a:lnTo>
                      <a:cubicBezTo>
                        <a:pt x="15706" y="-730"/>
                        <a:pt x="16898" y="2490"/>
                        <a:pt x="18455" y="64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" name="Shape">
                  <a:extLst>
                    <a:ext uri="{FF2B5EF4-FFF2-40B4-BE49-F238E27FC236}">
                      <a16:creationId xmlns:a16="http://schemas.microsoft.com/office/drawing/2014/main" id="{EFA2DB34-9626-597C-9B3A-1F956889FF77}"/>
                    </a:ext>
                  </a:extLst>
                </p:cNvPr>
                <p:cNvSpPr/>
                <p:nvPr/>
              </p:nvSpPr>
              <p:spPr>
                <a:xfrm>
                  <a:off x="5350415" y="2681187"/>
                  <a:ext cx="131521" cy="219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51" h="20499" extrusionOk="0">
                      <a:moveTo>
                        <a:pt x="12384" y="20080"/>
                      </a:moveTo>
                      <a:cubicBezTo>
                        <a:pt x="6634" y="21600"/>
                        <a:pt x="1799" y="18800"/>
                        <a:pt x="340" y="14720"/>
                      </a:cubicBezTo>
                      <a:cubicBezTo>
                        <a:pt x="-1577" y="9400"/>
                        <a:pt x="5461" y="6220"/>
                        <a:pt x="655" y="0"/>
                      </a:cubicBezTo>
                      <a:cubicBezTo>
                        <a:pt x="655" y="0"/>
                        <a:pt x="13529" y="4860"/>
                        <a:pt x="16876" y="9940"/>
                      </a:cubicBezTo>
                      <a:cubicBezTo>
                        <a:pt x="20023" y="14700"/>
                        <a:pt x="17448" y="18740"/>
                        <a:pt x="12384" y="200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" name="Shape">
                  <a:extLst>
                    <a:ext uri="{FF2B5EF4-FFF2-40B4-BE49-F238E27FC236}">
                      <a16:creationId xmlns:a16="http://schemas.microsoft.com/office/drawing/2014/main" id="{061190A7-3857-073E-4E12-D59392101B77}"/>
                    </a:ext>
                  </a:extLst>
                </p:cNvPr>
                <p:cNvSpPr/>
                <p:nvPr/>
              </p:nvSpPr>
              <p:spPr>
                <a:xfrm>
                  <a:off x="5144245" y="2552762"/>
                  <a:ext cx="99148" cy="1556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9" h="20370" extrusionOk="0">
                      <a:moveTo>
                        <a:pt x="5165" y="19779"/>
                      </a:moveTo>
                      <a:cubicBezTo>
                        <a:pt x="10642" y="21600"/>
                        <a:pt x="15618" y="18995"/>
                        <a:pt x="17431" y="14932"/>
                      </a:cubicBezTo>
                      <a:cubicBezTo>
                        <a:pt x="19822" y="9637"/>
                        <a:pt x="13265" y="6079"/>
                        <a:pt x="18549" y="0"/>
                      </a:cubicBezTo>
                      <a:cubicBezTo>
                        <a:pt x="18549" y="0"/>
                        <a:pt x="5551" y="4286"/>
                        <a:pt x="1771" y="9273"/>
                      </a:cubicBezTo>
                      <a:cubicBezTo>
                        <a:pt x="-1778" y="13952"/>
                        <a:pt x="343" y="18182"/>
                        <a:pt x="5165" y="197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" name="Shape">
                  <a:extLst>
                    <a:ext uri="{FF2B5EF4-FFF2-40B4-BE49-F238E27FC236}">
                      <a16:creationId xmlns:a16="http://schemas.microsoft.com/office/drawing/2014/main" id="{7E8832CD-8D40-2B5E-6392-E5E8FBB41A1C}"/>
                    </a:ext>
                  </a:extLst>
                </p:cNvPr>
                <p:cNvSpPr/>
                <p:nvPr/>
              </p:nvSpPr>
              <p:spPr>
                <a:xfrm>
                  <a:off x="5103013" y="2831019"/>
                  <a:ext cx="163576" cy="285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12" h="20848" extrusionOk="0">
                      <a:moveTo>
                        <a:pt x="7620" y="20692"/>
                      </a:moveTo>
                      <a:cubicBezTo>
                        <a:pt x="14013" y="21600"/>
                        <a:pt x="18468" y="18407"/>
                        <a:pt x="19146" y="14290"/>
                      </a:cubicBezTo>
                      <a:cubicBezTo>
                        <a:pt x="20018" y="8937"/>
                        <a:pt x="11930" y="6527"/>
                        <a:pt x="15611" y="0"/>
                      </a:cubicBezTo>
                      <a:cubicBezTo>
                        <a:pt x="15611" y="0"/>
                        <a:pt x="3116" y="5979"/>
                        <a:pt x="694" y="11254"/>
                      </a:cubicBezTo>
                      <a:cubicBezTo>
                        <a:pt x="-1582" y="16184"/>
                        <a:pt x="2002" y="19878"/>
                        <a:pt x="7620" y="2069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01" name="Group 89">
                <a:extLst>
                  <a:ext uri="{FF2B5EF4-FFF2-40B4-BE49-F238E27FC236}">
                    <a16:creationId xmlns:a16="http://schemas.microsoft.com/office/drawing/2014/main" id="{446B12C9-6BC8-3A4C-6BD1-DB24FC877183}"/>
                  </a:ext>
                </a:extLst>
              </p:cNvPr>
              <p:cNvGrpSpPr/>
              <p:nvPr/>
            </p:nvGrpSpPr>
            <p:grpSpPr>
              <a:xfrm>
                <a:off x="991687" y="2303018"/>
                <a:ext cx="1398236" cy="2251963"/>
                <a:chOff x="2464054" y="2531356"/>
                <a:chExt cx="1398236" cy="2251963"/>
              </a:xfrm>
            </p:grpSpPr>
            <p:sp>
              <p:nvSpPr>
                <p:cNvPr id="102" name="Shape">
                  <a:extLst>
                    <a:ext uri="{FF2B5EF4-FFF2-40B4-BE49-F238E27FC236}">
                      <a16:creationId xmlns:a16="http://schemas.microsoft.com/office/drawing/2014/main" id="{ECF6CDD4-F51C-653C-68D9-8A19DDA44E70}"/>
                    </a:ext>
                  </a:extLst>
                </p:cNvPr>
                <p:cNvSpPr/>
                <p:nvPr/>
              </p:nvSpPr>
              <p:spPr>
                <a:xfrm>
                  <a:off x="3123794" y="2531356"/>
                  <a:ext cx="55443" cy="730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69" h="20533" extrusionOk="0">
                      <a:moveTo>
                        <a:pt x="237" y="9871"/>
                      </a:moveTo>
                      <a:cubicBezTo>
                        <a:pt x="1137" y="12398"/>
                        <a:pt x="1062" y="15105"/>
                        <a:pt x="537" y="17692"/>
                      </a:cubicBezTo>
                      <a:cubicBezTo>
                        <a:pt x="-138" y="21543"/>
                        <a:pt x="8112" y="20580"/>
                        <a:pt x="10437" y="19918"/>
                      </a:cubicBezTo>
                      <a:cubicBezTo>
                        <a:pt x="14862" y="18655"/>
                        <a:pt x="19212" y="15947"/>
                        <a:pt x="19887" y="12037"/>
                      </a:cubicBezTo>
                      <a:cubicBezTo>
                        <a:pt x="20562" y="8427"/>
                        <a:pt x="19962" y="5238"/>
                        <a:pt x="18762" y="1748"/>
                      </a:cubicBezTo>
                      <a:cubicBezTo>
                        <a:pt x="18312" y="424"/>
                        <a:pt x="15312" y="63"/>
                        <a:pt x="14037" y="3"/>
                      </a:cubicBezTo>
                      <a:cubicBezTo>
                        <a:pt x="11562" y="-57"/>
                        <a:pt x="8787" y="725"/>
                        <a:pt x="6687" y="1688"/>
                      </a:cubicBezTo>
                      <a:cubicBezTo>
                        <a:pt x="3087" y="3313"/>
                        <a:pt x="-1038" y="6261"/>
                        <a:pt x="237" y="9871"/>
                      </a:cubicBezTo>
                      <a:lnTo>
                        <a:pt x="237" y="9871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" name="Shape">
                  <a:extLst>
                    <a:ext uri="{FF2B5EF4-FFF2-40B4-BE49-F238E27FC236}">
                      <a16:creationId xmlns:a16="http://schemas.microsoft.com/office/drawing/2014/main" id="{A992F763-F2C6-07B1-6B1C-58995E7B9404}"/>
                    </a:ext>
                  </a:extLst>
                </p:cNvPr>
                <p:cNvSpPr/>
                <p:nvPr/>
              </p:nvSpPr>
              <p:spPr>
                <a:xfrm>
                  <a:off x="3082560" y="2681187"/>
                  <a:ext cx="59958" cy="4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98" h="18201" extrusionOk="0">
                      <a:moveTo>
                        <a:pt x="128" y="775"/>
                      </a:moveTo>
                      <a:cubicBezTo>
                        <a:pt x="-289" y="4343"/>
                        <a:pt x="336" y="7621"/>
                        <a:pt x="1725" y="10610"/>
                      </a:cubicBezTo>
                      <a:cubicBezTo>
                        <a:pt x="3600" y="14661"/>
                        <a:pt x="9712" y="16203"/>
                        <a:pt x="12838" y="17264"/>
                      </a:cubicBezTo>
                      <a:cubicBezTo>
                        <a:pt x="13671" y="17553"/>
                        <a:pt x="21311" y="19482"/>
                        <a:pt x="20061" y="16782"/>
                      </a:cubicBezTo>
                      <a:cubicBezTo>
                        <a:pt x="18811" y="14179"/>
                        <a:pt x="18463" y="11671"/>
                        <a:pt x="18811" y="8585"/>
                      </a:cubicBezTo>
                      <a:cubicBezTo>
                        <a:pt x="19366" y="3668"/>
                        <a:pt x="406" y="-2118"/>
                        <a:pt x="128" y="775"/>
                      </a:cubicBezTo>
                      <a:lnTo>
                        <a:pt x="128" y="775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4" name="Shape">
                  <a:extLst>
                    <a:ext uri="{FF2B5EF4-FFF2-40B4-BE49-F238E27FC236}">
                      <a16:creationId xmlns:a16="http://schemas.microsoft.com/office/drawing/2014/main" id="{6959A038-1A07-CC3A-C61E-B2CE3A5FBECF}"/>
                    </a:ext>
                  </a:extLst>
                </p:cNvPr>
                <p:cNvSpPr/>
                <p:nvPr/>
              </p:nvSpPr>
              <p:spPr>
                <a:xfrm>
                  <a:off x="3185643" y="2809613"/>
                  <a:ext cx="45188" cy="728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31" h="19602" extrusionOk="0">
                      <a:moveTo>
                        <a:pt x="903" y="4236"/>
                      </a:moveTo>
                      <a:cubicBezTo>
                        <a:pt x="995" y="5389"/>
                        <a:pt x="995" y="6368"/>
                        <a:pt x="442" y="7462"/>
                      </a:cubicBezTo>
                      <a:cubicBezTo>
                        <a:pt x="-1220" y="11264"/>
                        <a:pt x="2011" y="15641"/>
                        <a:pt x="6718" y="18003"/>
                      </a:cubicBezTo>
                      <a:cubicBezTo>
                        <a:pt x="10411" y="19904"/>
                        <a:pt x="17242" y="20710"/>
                        <a:pt x="18903" y="16966"/>
                      </a:cubicBezTo>
                      <a:cubicBezTo>
                        <a:pt x="19826" y="14835"/>
                        <a:pt x="20380" y="12704"/>
                        <a:pt x="20195" y="10457"/>
                      </a:cubicBezTo>
                      <a:cubicBezTo>
                        <a:pt x="19918" y="6540"/>
                        <a:pt x="16872" y="2393"/>
                        <a:pt x="10965" y="550"/>
                      </a:cubicBezTo>
                      <a:cubicBezTo>
                        <a:pt x="6349" y="-890"/>
                        <a:pt x="626" y="550"/>
                        <a:pt x="903" y="4236"/>
                      </a:cubicBezTo>
                      <a:lnTo>
                        <a:pt x="903" y="4236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5" name="Shape">
                  <a:extLst>
                    <a:ext uri="{FF2B5EF4-FFF2-40B4-BE49-F238E27FC236}">
                      <a16:creationId xmlns:a16="http://schemas.microsoft.com/office/drawing/2014/main" id="{7B49E3CA-34A5-4B92-01FC-6C2C6A6FC5EA}"/>
                    </a:ext>
                  </a:extLst>
                </p:cNvPr>
                <p:cNvSpPr/>
                <p:nvPr/>
              </p:nvSpPr>
              <p:spPr>
                <a:xfrm>
                  <a:off x="3041326" y="2938041"/>
                  <a:ext cx="63354" cy="76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50" h="17949" extrusionOk="0">
                      <a:moveTo>
                        <a:pt x="149" y="5747"/>
                      </a:moveTo>
                      <a:cubicBezTo>
                        <a:pt x="698" y="8447"/>
                        <a:pt x="2040" y="11097"/>
                        <a:pt x="3932" y="13347"/>
                      </a:cubicBezTo>
                      <a:cubicBezTo>
                        <a:pt x="6250" y="16147"/>
                        <a:pt x="10216" y="18697"/>
                        <a:pt x="14671" y="17747"/>
                      </a:cubicBezTo>
                      <a:cubicBezTo>
                        <a:pt x="18454" y="16897"/>
                        <a:pt x="19918" y="13047"/>
                        <a:pt x="17721" y="10447"/>
                      </a:cubicBezTo>
                      <a:cubicBezTo>
                        <a:pt x="16440" y="8897"/>
                        <a:pt x="15830" y="7747"/>
                        <a:pt x="15464" y="5897"/>
                      </a:cubicBezTo>
                      <a:cubicBezTo>
                        <a:pt x="13938" y="-903"/>
                        <a:pt x="-1682" y="-2903"/>
                        <a:pt x="149" y="5747"/>
                      </a:cubicBezTo>
                      <a:lnTo>
                        <a:pt x="149" y="5747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6" name="Shape">
                  <a:extLst>
                    <a:ext uri="{FF2B5EF4-FFF2-40B4-BE49-F238E27FC236}">
                      <a16:creationId xmlns:a16="http://schemas.microsoft.com/office/drawing/2014/main" id="{C8595D89-8D06-301A-1162-A1A817E3AE5F}"/>
                    </a:ext>
                  </a:extLst>
                </p:cNvPr>
                <p:cNvSpPr/>
                <p:nvPr/>
              </p:nvSpPr>
              <p:spPr>
                <a:xfrm>
                  <a:off x="3165027" y="3045064"/>
                  <a:ext cx="62346" cy="6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5" h="21528" extrusionOk="0">
                      <a:moveTo>
                        <a:pt x="51" y="6511"/>
                      </a:moveTo>
                      <a:cubicBezTo>
                        <a:pt x="453" y="9322"/>
                        <a:pt x="856" y="12059"/>
                        <a:pt x="1325" y="14870"/>
                      </a:cubicBezTo>
                      <a:cubicBezTo>
                        <a:pt x="2063" y="19679"/>
                        <a:pt x="6692" y="21528"/>
                        <a:pt x="10717" y="21528"/>
                      </a:cubicBezTo>
                      <a:cubicBezTo>
                        <a:pt x="13467" y="21528"/>
                        <a:pt x="20913" y="19753"/>
                        <a:pt x="20242" y="15018"/>
                      </a:cubicBezTo>
                      <a:cubicBezTo>
                        <a:pt x="19840" y="12207"/>
                        <a:pt x="19437" y="9470"/>
                        <a:pt x="18968" y="6659"/>
                      </a:cubicBezTo>
                      <a:cubicBezTo>
                        <a:pt x="18230" y="1851"/>
                        <a:pt x="13601" y="2"/>
                        <a:pt x="9576" y="2"/>
                      </a:cubicBezTo>
                      <a:cubicBezTo>
                        <a:pt x="6759" y="-72"/>
                        <a:pt x="-687" y="1703"/>
                        <a:pt x="51" y="6511"/>
                      </a:cubicBezTo>
                      <a:lnTo>
                        <a:pt x="51" y="6511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" name="Shape">
                  <a:extLst>
                    <a:ext uri="{FF2B5EF4-FFF2-40B4-BE49-F238E27FC236}">
                      <a16:creationId xmlns:a16="http://schemas.microsoft.com/office/drawing/2014/main" id="{E096D980-5A04-EA73-8FD7-1B882D657023}"/>
                    </a:ext>
                  </a:extLst>
                </p:cNvPr>
                <p:cNvSpPr/>
                <p:nvPr/>
              </p:nvSpPr>
              <p:spPr>
                <a:xfrm>
                  <a:off x="2958857" y="2852422"/>
                  <a:ext cx="44360" cy="67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96" h="17934" extrusionOk="0">
                      <a:moveTo>
                        <a:pt x="2726" y="251"/>
                      </a:moveTo>
                      <a:cubicBezTo>
                        <a:pt x="1111" y="2027"/>
                        <a:pt x="90" y="3689"/>
                        <a:pt x="5" y="5809"/>
                      </a:cubicBezTo>
                      <a:cubicBezTo>
                        <a:pt x="-165" y="9132"/>
                        <a:pt x="3917" y="12455"/>
                        <a:pt x="7148" y="14690"/>
                      </a:cubicBezTo>
                      <a:cubicBezTo>
                        <a:pt x="7914" y="15205"/>
                        <a:pt x="15907" y="19846"/>
                        <a:pt x="16078" y="17039"/>
                      </a:cubicBezTo>
                      <a:cubicBezTo>
                        <a:pt x="16163" y="15492"/>
                        <a:pt x="16588" y="14117"/>
                        <a:pt x="17778" y="12799"/>
                      </a:cubicBezTo>
                      <a:cubicBezTo>
                        <a:pt x="21435" y="8788"/>
                        <a:pt x="4597" y="-1754"/>
                        <a:pt x="2726" y="251"/>
                      </a:cubicBezTo>
                      <a:lnTo>
                        <a:pt x="2726" y="251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" name="Shape">
                  <a:extLst>
                    <a:ext uri="{FF2B5EF4-FFF2-40B4-BE49-F238E27FC236}">
                      <a16:creationId xmlns:a16="http://schemas.microsoft.com/office/drawing/2014/main" id="{B57EED55-0D91-E740-BDAA-EDD32C113565}"/>
                    </a:ext>
                  </a:extLst>
                </p:cNvPr>
                <p:cNvSpPr/>
                <p:nvPr/>
              </p:nvSpPr>
              <p:spPr>
                <a:xfrm>
                  <a:off x="2958859" y="3087871"/>
                  <a:ext cx="64378" cy="757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50" h="17860" extrusionOk="0">
                      <a:moveTo>
                        <a:pt x="37" y="6022"/>
                      </a:moveTo>
                      <a:cubicBezTo>
                        <a:pt x="350" y="9050"/>
                        <a:pt x="1665" y="11926"/>
                        <a:pt x="3919" y="14399"/>
                      </a:cubicBezTo>
                      <a:cubicBezTo>
                        <a:pt x="6611" y="17276"/>
                        <a:pt x="11620" y="18891"/>
                        <a:pt x="15815" y="17125"/>
                      </a:cubicBezTo>
                      <a:cubicBezTo>
                        <a:pt x="19696" y="15510"/>
                        <a:pt x="20698" y="11270"/>
                        <a:pt x="18131" y="8444"/>
                      </a:cubicBezTo>
                      <a:cubicBezTo>
                        <a:pt x="17380" y="7637"/>
                        <a:pt x="17255" y="7485"/>
                        <a:pt x="17129" y="6426"/>
                      </a:cubicBezTo>
                      <a:cubicBezTo>
                        <a:pt x="16253" y="-1397"/>
                        <a:pt x="-902" y="-2709"/>
                        <a:pt x="37" y="6022"/>
                      </a:cubicBezTo>
                      <a:lnTo>
                        <a:pt x="37" y="6022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" name="Shape">
                  <a:extLst>
                    <a:ext uri="{FF2B5EF4-FFF2-40B4-BE49-F238E27FC236}">
                      <a16:creationId xmlns:a16="http://schemas.microsoft.com/office/drawing/2014/main" id="{844D13FF-2A09-E0F0-1DEB-EFB052DE23F5}"/>
                    </a:ext>
                  </a:extLst>
                </p:cNvPr>
                <p:cNvSpPr/>
                <p:nvPr/>
              </p:nvSpPr>
              <p:spPr>
                <a:xfrm>
                  <a:off x="3144411" y="3259106"/>
                  <a:ext cx="61480" cy="35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8" h="18790" extrusionOk="0">
                      <a:moveTo>
                        <a:pt x="1091" y="5688"/>
                      </a:moveTo>
                      <a:cubicBezTo>
                        <a:pt x="1228" y="9098"/>
                        <a:pt x="1022" y="12281"/>
                        <a:pt x="131" y="15351"/>
                      </a:cubicBezTo>
                      <a:cubicBezTo>
                        <a:pt x="-1035" y="19330"/>
                        <a:pt x="5959" y="18761"/>
                        <a:pt x="7125" y="18761"/>
                      </a:cubicBezTo>
                      <a:cubicBezTo>
                        <a:pt x="9594" y="18648"/>
                        <a:pt x="12131" y="18193"/>
                        <a:pt x="14531" y="17283"/>
                      </a:cubicBezTo>
                      <a:cubicBezTo>
                        <a:pt x="15628" y="16829"/>
                        <a:pt x="18302" y="16260"/>
                        <a:pt x="18851" y="14441"/>
                      </a:cubicBezTo>
                      <a:cubicBezTo>
                        <a:pt x="20016" y="10576"/>
                        <a:pt x="20565" y="7166"/>
                        <a:pt x="20428" y="2732"/>
                      </a:cubicBezTo>
                      <a:cubicBezTo>
                        <a:pt x="20154" y="-2270"/>
                        <a:pt x="885" y="117"/>
                        <a:pt x="1091" y="5688"/>
                      </a:cubicBezTo>
                      <a:lnTo>
                        <a:pt x="1091" y="5688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" name="Shape">
                  <a:extLst>
                    <a:ext uri="{FF2B5EF4-FFF2-40B4-BE49-F238E27FC236}">
                      <a16:creationId xmlns:a16="http://schemas.microsoft.com/office/drawing/2014/main" id="{32F935AE-54E8-24A3-CE4A-4512863ED319}"/>
                    </a:ext>
                  </a:extLst>
                </p:cNvPr>
                <p:cNvSpPr/>
                <p:nvPr/>
              </p:nvSpPr>
              <p:spPr>
                <a:xfrm>
                  <a:off x="2958859" y="3366130"/>
                  <a:ext cx="55929" cy="730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63" h="19563" extrusionOk="0">
                      <a:moveTo>
                        <a:pt x="351" y="8724"/>
                      </a:moveTo>
                      <a:cubicBezTo>
                        <a:pt x="1148" y="11703"/>
                        <a:pt x="3178" y="14568"/>
                        <a:pt x="5860" y="16745"/>
                      </a:cubicBezTo>
                      <a:cubicBezTo>
                        <a:pt x="8904" y="19209"/>
                        <a:pt x="14340" y="21042"/>
                        <a:pt x="17819" y="17891"/>
                      </a:cubicBezTo>
                      <a:cubicBezTo>
                        <a:pt x="21081" y="14969"/>
                        <a:pt x="19631" y="9698"/>
                        <a:pt x="16442" y="7119"/>
                      </a:cubicBezTo>
                      <a:cubicBezTo>
                        <a:pt x="14703" y="5687"/>
                        <a:pt x="16732" y="8552"/>
                        <a:pt x="16225" y="6604"/>
                      </a:cubicBezTo>
                      <a:cubicBezTo>
                        <a:pt x="15282" y="3052"/>
                        <a:pt x="9991" y="-558"/>
                        <a:pt x="5280" y="72"/>
                      </a:cubicBezTo>
                      <a:cubicBezTo>
                        <a:pt x="-84" y="817"/>
                        <a:pt x="-519" y="5343"/>
                        <a:pt x="351" y="8724"/>
                      </a:cubicBezTo>
                      <a:lnTo>
                        <a:pt x="351" y="8724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" name="Shape">
                  <a:extLst>
                    <a:ext uri="{FF2B5EF4-FFF2-40B4-BE49-F238E27FC236}">
                      <a16:creationId xmlns:a16="http://schemas.microsoft.com/office/drawing/2014/main" id="{E32363BB-D59B-2A57-DE53-E26492D030BB}"/>
                    </a:ext>
                  </a:extLst>
                </p:cNvPr>
                <p:cNvSpPr/>
                <p:nvPr/>
              </p:nvSpPr>
              <p:spPr>
                <a:xfrm>
                  <a:off x="3268110" y="3408937"/>
                  <a:ext cx="41078" cy="779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50" h="18864" extrusionOk="0">
                      <a:moveTo>
                        <a:pt x="891" y="4719"/>
                      </a:moveTo>
                      <a:cubicBezTo>
                        <a:pt x="1384" y="5496"/>
                        <a:pt x="1285" y="6429"/>
                        <a:pt x="990" y="7258"/>
                      </a:cubicBezTo>
                      <a:cubicBezTo>
                        <a:pt x="-194" y="10365"/>
                        <a:pt x="3554" y="13629"/>
                        <a:pt x="7400" y="15856"/>
                      </a:cubicBezTo>
                      <a:cubicBezTo>
                        <a:pt x="8683" y="16581"/>
                        <a:pt x="17757" y="20777"/>
                        <a:pt x="18940" y="17824"/>
                      </a:cubicBezTo>
                      <a:cubicBezTo>
                        <a:pt x="20321" y="14250"/>
                        <a:pt x="19631" y="11142"/>
                        <a:pt x="17362" y="7672"/>
                      </a:cubicBezTo>
                      <a:cubicBezTo>
                        <a:pt x="15389" y="4823"/>
                        <a:pt x="10557" y="1094"/>
                        <a:pt x="4737" y="161"/>
                      </a:cubicBezTo>
                      <a:cubicBezTo>
                        <a:pt x="-1279" y="-823"/>
                        <a:pt x="-293" y="2958"/>
                        <a:pt x="891" y="4719"/>
                      </a:cubicBezTo>
                      <a:lnTo>
                        <a:pt x="891" y="4719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" name="Shape">
                  <a:extLst>
                    <a:ext uri="{FF2B5EF4-FFF2-40B4-BE49-F238E27FC236}">
                      <a16:creationId xmlns:a16="http://schemas.microsoft.com/office/drawing/2014/main" id="{84BB01AE-4551-81E2-C289-EBCA53558EF1}"/>
                    </a:ext>
                  </a:extLst>
                </p:cNvPr>
                <p:cNvSpPr/>
                <p:nvPr/>
              </p:nvSpPr>
              <p:spPr>
                <a:xfrm>
                  <a:off x="3123794" y="3473152"/>
                  <a:ext cx="74477" cy="778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62" h="19950" extrusionOk="0">
                      <a:moveTo>
                        <a:pt x="167" y="5163"/>
                      </a:moveTo>
                      <a:cubicBezTo>
                        <a:pt x="1614" y="10042"/>
                        <a:pt x="4026" y="14154"/>
                        <a:pt x="7992" y="17334"/>
                      </a:cubicBezTo>
                      <a:cubicBezTo>
                        <a:pt x="10565" y="19417"/>
                        <a:pt x="14960" y="21226"/>
                        <a:pt x="17908" y="18759"/>
                      </a:cubicBezTo>
                      <a:cubicBezTo>
                        <a:pt x="20695" y="16402"/>
                        <a:pt x="19033" y="12126"/>
                        <a:pt x="16622" y="10207"/>
                      </a:cubicBezTo>
                      <a:cubicBezTo>
                        <a:pt x="15389" y="9220"/>
                        <a:pt x="14638" y="8781"/>
                        <a:pt x="14156" y="7027"/>
                      </a:cubicBezTo>
                      <a:cubicBezTo>
                        <a:pt x="13031" y="3354"/>
                        <a:pt x="10029" y="503"/>
                        <a:pt x="6170" y="65"/>
                      </a:cubicBezTo>
                      <a:cubicBezTo>
                        <a:pt x="3436" y="-374"/>
                        <a:pt x="-905" y="1435"/>
                        <a:pt x="167" y="5163"/>
                      </a:cubicBezTo>
                      <a:lnTo>
                        <a:pt x="167" y="5163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" name="Shape">
                  <a:extLst>
                    <a:ext uri="{FF2B5EF4-FFF2-40B4-BE49-F238E27FC236}">
                      <a16:creationId xmlns:a16="http://schemas.microsoft.com/office/drawing/2014/main" id="{F03A25E7-F6A4-8A2B-F4E1-0C95D3FDCBC7}"/>
                    </a:ext>
                  </a:extLst>
                </p:cNvPr>
                <p:cNvSpPr/>
                <p:nvPr/>
              </p:nvSpPr>
              <p:spPr>
                <a:xfrm>
                  <a:off x="3371194" y="3152084"/>
                  <a:ext cx="62213" cy="739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14" h="19911" extrusionOk="0">
                      <a:moveTo>
                        <a:pt x="1877" y="9479"/>
                      </a:moveTo>
                      <a:cubicBezTo>
                        <a:pt x="2653" y="10285"/>
                        <a:pt x="3429" y="10919"/>
                        <a:pt x="3752" y="11898"/>
                      </a:cubicBezTo>
                      <a:cubicBezTo>
                        <a:pt x="5046" y="15699"/>
                        <a:pt x="8409" y="19213"/>
                        <a:pt x="13065" y="19847"/>
                      </a:cubicBezTo>
                      <a:cubicBezTo>
                        <a:pt x="16816" y="20365"/>
                        <a:pt x="20502" y="17715"/>
                        <a:pt x="19273" y="14087"/>
                      </a:cubicBezTo>
                      <a:cubicBezTo>
                        <a:pt x="18109" y="10631"/>
                        <a:pt x="16557" y="7405"/>
                        <a:pt x="13906" y="4583"/>
                      </a:cubicBezTo>
                      <a:cubicBezTo>
                        <a:pt x="11383" y="1933"/>
                        <a:pt x="6986" y="-1235"/>
                        <a:pt x="2782" y="493"/>
                      </a:cubicBezTo>
                      <a:cubicBezTo>
                        <a:pt x="-1098" y="2163"/>
                        <a:pt x="-451" y="7059"/>
                        <a:pt x="1877" y="9479"/>
                      </a:cubicBezTo>
                      <a:lnTo>
                        <a:pt x="1877" y="9479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" name="Shape">
                  <a:extLst>
                    <a:ext uri="{FF2B5EF4-FFF2-40B4-BE49-F238E27FC236}">
                      <a16:creationId xmlns:a16="http://schemas.microsoft.com/office/drawing/2014/main" id="{B84350F5-8711-24B3-82F5-4EC3537A0DEF}"/>
                    </a:ext>
                  </a:extLst>
                </p:cNvPr>
                <p:cNvSpPr/>
                <p:nvPr/>
              </p:nvSpPr>
              <p:spPr>
                <a:xfrm>
                  <a:off x="2855773" y="3216297"/>
                  <a:ext cx="66993" cy="49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72" h="15802" extrusionOk="0">
                      <a:moveTo>
                        <a:pt x="86" y="7612"/>
                      </a:moveTo>
                      <a:cubicBezTo>
                        <a:pt x="1201" y="9929"/>
                        <a:pt x="2316" y="12314"/>
                        <a:pt x="3432" y="14631"/>
                      </a:cubicBezTo>
                      <a:cubicBezTo>
                        <a:pt x="5369" y="18719"/>
                        <a:pt x="20336" y="11019"/>
                        <a:pt x="18986" y="8157"/>
                      </a:cubicBezTo>
                      <a:cubicBezTo>
                        <a:pt x="17871" y="5841"/>
                        <a:pt x="16756" y="3456"/>
                        <a:pt x="15640" y="1139"/>
                      </a:cubicBezTo>
                      <a:cubicBezTo>
                        <a:pt x="13703" y="-2881"/>
                        <a:pt x="-1264" y="4819"/>
                        <a:pt x="86" y="7612"/>
                      </a:cubicBezTo>
                      <a:lnTo>
                        <a:pt x="86" y="7612"/>
                      </a:lnTo>
                      <a:close/>
                    </a:path>
                  </a:pathLst>
                </a:custGeom>
                <a:solidFill>
                  <a:srgbClr val="74481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5" name="Shape">
                  <a:extLst>
                    <a:ext uri="{FF2B5EF4-FFF2-40B4-BE49-F238E27FC236}">
                      <a16:creationId xmlns:a16="http://schemas.microsoft.com/office/drawing/2014/main" id="{08157DFF-9B78-C039-B8B7-E000184E3B56}"/>
                    </a:ext>
                  </a:extLst>
                </p:cNvPr>
                <p:cNvSpPr/>
                <p:nvPr/>
              </p:nvSpPr>
              <p:spPr>
                <a:xfrm>
                  <a:off x="2505286" y="3644388"/>
                  <a:ext cx="1306286" cy="2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018" y="0"/>
                      </a:moveTo>
                      <a:cubicBezTo>
                        <a:pt x="10623" y="0"/>
                        <a:pt x="10241" y="742"/>
                        <a:pt x="9934" y="2091"/>
                      </a:cubicBezTo>
                      <a:cubicBezTo>
                        <a:pt x="9927" y="2091"/>
                        <a:pt x="9924" y="2091"/>
                        <a:pt x="9920" y="2091"/>
                      </a:cubicBezTo>
                      <a:cubicBezTo>
                        <a:pt x="9631" y="961"/>
                        <a:pt x="9283" y="354"/>
                        <a:pt x="8925" y="354"/>
                      </a:cubicBezTo>
                      <a:cubicBezTo>
                        <a:pt x="8512" y="354"/>
                        <a:pt x="8114" y="1163"/>
                        <a:pt x="7803" y="2630"/>
                      </a:cubicBezTo>
                      <a:cubicBezTo>
                        <a:pt x="7626" y="2091"/>
                        <a:pt x="7425" y="1804"/>
                        <a:pt x="7220" y="1804"/>
                      </a:cubicBezTo>
                      <a:cubicBezTo>
                        <a:pt x="6883" y="1804"/>
                        <a:pt x="6562" y="2580"/>
                        <a:pt x="6338" y="3946"/>
                      </a:cubicBezTo>
                      <a:cubicBezTo>
                        <a:pt x="6201" y="3490"/>
                        <a:pt x="6048" y="3254"/>
                        <a:pt x="5888" y="3254"/>
                      </a:cubicBezTo>
                      <a:cubicBezTo>
                        <a:pt x="5608" y="3254"/>
                        <a:pt x="5345" y="3996"/>
                        <a:pt x="5185" y="5227"/>
                      </a:cubicBezTo>
                      <a:cubicBezTo>
                        <a:pt x="5022" y="4890"/>
                        <a:pt x="4848" y="4721"/>
                        <a:pt x="4674" y="4721"/>
                      </a:cubicBezTo>
                      <a:cubicBezTo>
                        <a:pt x="4197" y="4721"/>
                        <a:pt x="3750" y="6003"/>
                        <a:pt x="3484" y="8127"/>
                      </a:cubicBezTo>
                      <a:cubicBezTo>
                        <a:pt x="3355" y="7672"/>
                        <a:pt x="3205" y="7436"/>
                        <a:pt x="3055" y="7436"/>
                      </a:cubicBezTo>
                      <a:cubicBezTo>
                        <a:pt x="2775" y="7436"/>
                        <a:pt x="2513" y="8245"/>
                        <a:pt x="2373" y="9544"/>
                      </a:cubicBezTo>
                      <a:cubicBezTo>
                        <a:pt x="2305" y="9476"/>
                        <a:pt x="2233" y="9443"/>
                        <a:pt x="2161" y="9443"/>
                      </a:cubicBezTo>
                      <a:cubicBezTo>
                        <a:pt x="1531" y="9443"/>
                        <a:pt x="1012" y="12124"/>
                        <a:pt x="982" y="15513"/>
                      </a:cubicBezTo>
                      <a:cubicBezTo>
                        <a:pt x="900" y="15344"/>
                        <a:pt x="815" y="15260"/>
                        <a:pt x="726" y="15260"/>
                      </a:cubicBezTo>
                      <a:cubicBezTo>
                        <a:pt x="324" y="15260"/>
                        <a:pt x="0" y="17014"/>
                        <a:pt x="0" y="19172"/>
                      </a:cubicBezTo>
                      <a:cubicBezTo>
                        <a:pt x="0" y="20032"/>
                        <a:pt x="55" y="20875"/>
                        <a:pt x="150" y="21566"/>
                      </a:cubicBezTo>
                      <a:cubicBezTo>
                        <a:pt x="150" y="21583"/>
                        <a:pt x="150" y="21583"/>
                        <a:pt x="147" y="21600"/>
                      </a:cubicBezTo>
                      <a:lnTo>
                        <a:pt x="21542" y="21600"/>
                      </a:lnTo>
                      <a:cubicBezTo>
                        <a:pt x="21580" y="21128"/>
                        <a:pt x="21600" y="20605"/>
                        <a:pt x="21600" y="20082"/>
                      </a:cubicBezTo>
                      <a:cubicBezTo>
                        <a:pt x="21600" y="18531"/>
                        <a:pt x="21430" y="17132"/>
                        <a:pt x="21167" y="16508"/>
                      </a:cubicBezTo>
                      <a:cubicBezTo>
                        <a:pt x="21061" y="14080"/>
                        <a:pt x="20663" y="12360"/>
                        <a:pt x="20199" y="12360"/>
                      </a:cubicBezTo>
                      <a:cubicBezTo>
                        <a:pt x="20103" y="12360"/>
                        <a:pt x="20011" y="12427"/>
                        <a:pt x="19919" y="12579"/>
                      </a:cubicBezTo>
                      <a:cubicBezTo>
                        <a:pt x="19718" y="10438"/>
                        <a:pt x="19313" y="9089"/>
                        <a:pt x="18866" y="9089"/>
                      </a:cubicBezTo>
                      <a:cubicBezTo>
                        <a:pt x="18815" y="9089"/>
                        <a:pt x="18764" y="9105"/>
                        <a:pt x="18713" y="9156"/>
                      </a:cubicBezTo>
                      <a:cubicBezTo>
                        <a:pt x="18443" y="7386"/>
                        <a:pt x="18044" y="6374"/>
                        <a:pt x="17618" y="6374"/>
                      </a:cubicBezTo>
                      <a:cubicBezTo>
                        <a:pt x="17536" y="6374"/>
                        <a:pt x="17458" y="6408"/>
                        <a:pt x="17380" y="6475"/>
                      </a:cubicBezTo>
                      <a:cubicBezTo>
                        <a:pt x="17243" y="5598"/>
                        <a:pt x="17039" y="5092"/>
                        <a:pt x="16827" y="5092"/>
                      </a:cubicBezTo>
                      <a:cubicBezTo>
                        <a:pt x="16715" y="5092"/>
                        <a:pt x="16602" y="5244"/>
                        <a:pt x="16500" y="5514"/>
                      </a:cubicBezTo>
                      <a:cubicBezTo>
                        <a:pt x="16278" y="4317"/>
                        <a:pt x="15978" y="3642"/>
                        <a:pt x="15661" y="3642"/>
                      </a:cubicBezTo>
                      <a:cubicBezTo>
                        <a:pt x="15515" y="3642"/>
                        <a:pt x="15368" y="3794"/>
                        <a:pt x="15232" y="4081"/>
                      </a:cubicBezTo>
                      <a:cubicBezTo>
                        <a:pt x="15225" y="4081"/>
                        <a:pt x="15215" y="4064"/>
                        <a:pt x="15208" y="4047"/>
                      </a:cubicBezTo>
                      <a:cubicBezTo>
                        <a:pt x="14997" y="3086"/>
                        <a:pt x="14724" y="2546"/>
                        <a:pt x="14448" y="2546"/>
                      </a:cubicBezTo>
                      <a:cubicBezTo>
                        <a:pt x="14294" y="2546"/>
                        <a:pt x="14144" y="2715"/>
                        <a:pt x="14001" y="3018"/>
                      </a:cubicBezTo>
                      <a:cubicBezTo>
                        <a:pt x="13851" y="2142"/>
                        <a:pt x="13640" y="1636"/>
                        <a:pt x="13418" y="1636"/>
                      </a:cubicBezTo>
                      <a:cubicBezTo>
                        <a:pt x="13255" y="1636"/>
                        <a:pt x="13098" y="1905"/>
                        <a:pt x="12961" y="2411"/>
                      </a:cubicBezTo>
                      <a:cubicBezTo>
                        <a:pt x="12811" y="1787"/>
                        <a:pt x="12627" y="1450"/>
                        <a:pt x="12436" y="1450"/>
                      </a:cubicBezTo>
                      <a:cubicBezTo>
                        <a:pt x="12307" y="1450"/>
                        <a:pt x="12177" y="1619"/>
                        <a:pt x="12061" y="1922"/>
                      </a:cubicBezTo>
                      <a:cubicBezTo>
                        <a:pt x="11761" y="674"/>
                        <a:pt x="11397" y="0"/>
                        <a:pt x="11018" y="0"/>
                      </a:cubicBezTo>
                      <a:lnTo>
                        <a:pt x="11018" y="0"/>
                      </a:lnTo>
                      <a:close/>
                    </a:path>
                  </a:pathLst>
                </a:custGeom>
                <a:solidFill>
                  <a:srgbClr val="30292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6" name="Shape">
                  <a:extLst>
                    <a:ext uri="{FF2B5EF4-FFF2-40B4-BE49-F238E27FC236}">
                      <a16:creationId xmlns:a16="http://schemas.microsoft.com/office/drawing/2014/main" id="{9B6C65E2-6CB7-08EB-17D0-A9DE9CEDFBE2}"/>
                    </a:ext>
                  </a:extLst>
                </p:cNvPr>
                <p:cNvSpPr/>
                <p:nvPr/>
              </p:nvSpPr>
              <p:spPr>
                <a:xfrm>
                  <a:off x="2546520" y="4179497"/>
                  <a:ext cx="1234541" cy="603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279" y="6271"/>
                      </a:lnTo>
                      <a:lnTo>
                        <a:pt x="19677" y="19249"/>
                      </a:lnTo>
                      <a:lnTo>
                        <a:pt x="19558" y="21600"/>
                      </a:lnTo>
                      <a:lnTo>
                        <a:pt x="2045" y="21600"/>
                      </a:lnTo>
                      <a:lnTo>
                        <a:pt x="1923" y="19249"/>
                      </a:lnTo>
                      <a:lnTo>
                        <a:pt x="159" y="3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5F30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r>
                    <a:rPr lang="en-US" sz="3600" b="1" dirty="0"/>
                    <a:t>01</a:t>
                  </a:r>
                  <a:endParaRPr sz="3600" b="1" dirty="0"/>
                </a:p>
              </p:txBody>
            </p:sp>
            <p:sp>
              <p:nvSpPr>
                <p:cNvPr id="117" name="Shape">
                  <a:extLst>
                    <a:ext uri="{FF2B5EF4-FFF2-40B4-BE49-F238E27FC236}">
                      <a16:creationId xmlns:a16="http://schemas.microsoft.com/office/drawing/2014/main" id="{F760AC6C-02F8-32C5-C08E-3ECE5908AB61}"/>
                    </a:ext>
                  </a:extLst>
                </p:cNvPr>
                <p:cNvSpPr/>
                <p:nvPr/>
              </p:nvSpPr>
              <p:spPr>
                <a:xfrm>
                  <a:off x="2464054" y="3879835"/>
                  <a:ext cx="1398236" cy="360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167" y="17144"/>
                      </a:lnTo>
                      <a:lnTo>
                        <a:pt x="21055" y="21600"/>
                      </a:lnTo>
                      <a:lnTo>
                        <a:pt x="548" y="21600"/>
                      </a:lnTo>
                      <a:lnTo>
                        <a:pt x="433" y="17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764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18" name="Group 87">
                <a:extLst>
                  <a:ext uri="{FF2B5EF4-FFF2-40B4-BE49-F238E27FC236}">
                    <a16:creationId xmlns:a16="http://schemas.microsoft.com/office/drawing/2014/main" id="{A691BB2F-7D32-DA57-64C1-9055D93BD649}"/>
                  </a:ext>
                </a:extLst>
              </p:cNvPr>
              <p:cNvGrpSpPr/>
              <p:nvPr/>
            </p:nvGrpSpPr>
            <p:grpSpPr>
              <a:xfrm>
                <a:off x="6877787" y="1939144"/>
                <a:ext cx="1398237" cy="2615837"/>
                <a:chOff x="6628659" y="2167482"/>
                <a:chExt cx="1398237" cy="2615837"/>
              </a:xfrm>
            </p:grpSpPr>
            <p:sp>
              <p:nvSpPr>
                <p:cNvPr id="119" name="Shape">
                  <a:extLst>
                    <a:ext uri="{FF2B5EF4-FFF2-40B4-BE49-F238E27FC236}">
                      <a16:creationId xmlns:a16="http://schemas.microsoft.com/office/drawing/2014/main" id="{56762A48-F766-B505-36D8-AFE4F3A1CA22}"/>
                    </a:ext>
                  </a:extLst>
                </p:cNvPr>
                <p:cNvSpPr/>
                <p:nvPr/>
              </p:nvSpPr>
              <p:spPr>
                <a:xfrm>
                  <a:off x="7020381" y="2531356"/>
                  <a:ext cx="337945" cy="1637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555" extrusionOk="0">
                      <a:moveTo>
                        <a:pt x="19527" y="21555"/>
                      </a:moveTo>
                      <a:cubicBezTo>
                        <a:pt x="18496" y="21555"/>
                        <a:pt x="17660" y="21375"/>
                        <a:pt x="17660" y="21152"/>
                      </a:cubicBezTo>
                      <a:lnTo>
                        <a:pt x="17660" y="5901"/>
                      </a:lnTo>
                      <a:cubicBezTo>
                        <a:pt x="17660" y="4365"/>
                        <a:pt x="5353" y="1626"/>
                        <a:pt x="615" y="702"/>
                      </a:cubicBezTo>
                      <a:cubicBezTo>
                        <a:pt x="-155" y="552"/>
                        <a:pt x="-207" y="299"/>
                        <a:pt x="485" y="133"/>
                      </a:cubicBezTo>
                      <a:cubicBezTo>
                        <a:pt x="1176" y="-34"/>
                        <a:pt x="2351" y="-45"/>
                        <a:pt x="3121" y="104"/>
                      </a:cubicBezTo>
                      <a:cubicBezTo>
                        <a:pt x="4987" y="471"/>
                        <a:pt x="21393" y="3734"/>
                        <a:pt x="21393" y="5904"/>
                      </a:cubicBezTo>
                      <a:lnTo>
                        <a:pt x="21393" y="21155"/>
                      </a:lnTo>
                      <a:cubicBezTo>
                        <a:pt x="21393" y="21375"/>
                        <a:pt x="20558" y="21555"/>
                        <a:pt x="19527" y="21555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0" name="Shape">
                  <a:extLst>
                    <a:ext uri="{FF2B5EF4-FFF2-40B4-BE49-F238E27FC236}">
                      <a16:creationId xmlns:a16="http://schemas.microsoft.com/office/drawing/2014/main" id="{4B4E0E8B-A3E9-7E6A-6246-3B8BEBABF5F9}"/>
                    </a:ext>
                  </a:extLst>
                </p:cNvPr>
                <p:cNvSpPr/>
                <p:nvPr/>
              </p:nvSpPr>
              <p:spPr>
                <a:xfrm>
                  <a:off x="7309016" y="2231695"/>
                  <a:ext cx="351409" cy="77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1" h="21488" extrusionOk="0">
                      <a:moveTo>
                        <a:pt x="1793" y="21488"/>
                      </a:moveTo>
                      <a:cubicBezTo>
                        <a:pt x="1743" y="21488"/>
                        <a:pt x="1680" y="21488"/>
                        <a:pt x="1631" y="21482"/>
                      </a:cubicBezTo>
                      <a:cubicBezTo>
                        <a:pt x="644" y="21440"/>
                        <a:pt x="-80" y="21023"/>
                        <a:pt x="7" y="20558"/>
                      </a:cubicBezTo>
                      <a:cubicBezTo>
                        <a:pt x="82" y="20158"/>
                        <a:pt x="2018" y="10661"/>
                        <a:pt x="18062" y="347"/>
                      </a:cubicBezTo>
                      <a:cubicBezTo>
                        <a:pt x="18648" y="-35"/>
                        <a:pt x="19772" y="-112"/>
                        <a:pt x="20559" y="168"/>
                      </a:cubicBezTo>
                      <a:cubicBezTo>
                        <a:pt x="21345" y="448"/>
                        <a:pt x="21520" y="985"/>
                        <a:pt x="20933" y="1361"/>
                      </a:cubicBezTo>
                      <a:cubicBezTo>
                        <a:pt x="5539" y="11263"/>
                        <a:pt x="3591" y="20612"/>
                        <a:pt x="3578" y="20707"/>
                      </a:cubicBezTo>
                      <a:cubicBezTo>
                        <a:pt x="3478" y="21154"/>
                        <a:pt x="2704" y="21488"/>
                        <a:pt x="1793" y="21488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1" name="Shape">
                  <a:extLst>
                    <a:ext uri="{FF2B5EF4-FFF2-40B4-BE49-F238E27FC236}">
                      <a16:creationId xmlns:a16="http://schemas.microsoft.com/office/drawing/2014/main" id="{8290D856-CA2F-B3F3-268A-F34F8532E41F}"/>
                    </a:ext>
                  </a:extLst>
                </p:cNvPr>
                <p:cNvSpPr/>
                <p:nvPr/>
              </p:nvSpPr>
              <p:spPr>
                <a:xfrm>
                  <a:off x="7309017" y="3002255"/>
                  <a:ext cx="295042" cy="37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406" extrusionOk="0">
                      <a:moveTo>
                        <a:pt x="1736" y="21406"/>
                      </a:moveTo>
                      <a:cubicBezTo>
                        <a:pt x="1677" y="21406"/>
                        <a:pt x="1602" y="21406"/>
                        <a:pt x="1543" y="21394"/>
                      </a:cubicBezTo>
                      <a:cubicBezTo>
                        <a:pt x="592" y="21308"/>
                        <a:pt x="-106" y="20596"/>
                        <a:pt x="13" y="19810"/>
                      </a:cubicBezTo>
                      <a:cubicBezTo>
                        <a:pt x="57" y="19429"/>
                        <a:pt x="1454" y="10428"/>
                        <a:pt x="18508" y="273"/>
                      </a:cubicBezTo>
                      <a:cubicBezTo>
                        <a:pt x="19280" y="-194"/>
                        <a:pt x="20380" y="-47"/>
                        <a:pt x="20929" y="604"/>
                      </a:cubicBezTo>
                      <a:cubicBezTo>
                        <a:pt x="21494" y="1243"/>
                        <a:pt x="21316" y="2151"/>
                        <a:pt x="20528" y="2606"/>
                      </a:cubicBezTo>
                      <a:cubicBezTo>
                        <a:pt x="4722" y="12024"/>
                        <a:pt x="3474" y="20055"/>
                        <a:pt x="3459" y="20129"/>
                      </a:cubicBezTo>
                      <a:cubicBezTo>
                        <a:pt x="3355" y="20866"/>
                        <a:pt x="2613" y="21406"/>
                        <a:pt x="1736" y="21406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2" name="Shape">
                  <a:extLst>
                    <a:ext uri="{FF2B5EF4-FFF2-40B4-BE49-F238E27FC236}">
                      <a16:creationId xmlns:a16="http://schemas.microsoft.com/office/drawing/2014/main" id="{ECA08C85-203B-7900-58E9-AE72797B26AA}"/>
                    </a:ext>
                  </a:extLst>
                </p:cNvPr>
                <p:cNvSpPr/>
                <p:nvPr/>
              </p:nvSpPr>
              <p:spPr>
                <a:xfrm>
                  <a:off x="7123466" y="3408937"/>
                  <a:ext cx="232568" cy="24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6" h="21325" extrusionOk="0">
                      <a:moveTo>
                        <a:pt x="18904" y="21325"/>
                      </a:moveTo>
                      <a:cubicBezTo>
                        <a:pt x="17912" y="21325"/>
                        <a:pt x="17015" y="20650"/>
                        <a:pt x="16772" y="19638"/>
                      </a:cubicBezTo>
                      <a:cubicBezTo>
                        <a:pt x="14172" y="8819"/>
                        <a:pt x="1605" y="4337"/>
                        <a:pt x="1474" y="4281"/>
                      </a:cubicBezTo>
                      <a:cubicBezTo>
                        <a:pt x="333" y="3888"/>
                        <a:pt x="-284" y="2631"/>
                        <a:pt x="127" y="1488"/>
                      </a:cubicBezTo>
                      <a:cubicBezTo>
                        <a:pt x="520" y="344"/>
                        <a:pt x="1754" y="-275"/>
                        <a:pt x="2914" y="119"/>
                      </a:cubicBezTo>
                      <a:cubicBezTo>
                        <a:pt x="3531" y="325"/>
                        <a:pt x="17875" y="5387"/>
                        <a:pt x="21035" y="18588"/>
                      </a:cubicBezTo>
                      <a:cubicBezTo>
                        <a:pt x="21316" y="19769"/>
                        <a:pt x="20587" y="20950"/>
                        <a:pt x="19427" y="21231"/>
                      </a:cubicBezTo>
                      <a:cubicBezTo>
                        <a:pt x="19240" y="21306"/>
                        <a:pt x="19072" y="21325"/>
                        <a:pt x="18904" y="21325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3" name="Shape">
                  <a:extLst>
                    <a:ext uri="{FF2B5EF4-FFF2-40B4-BE49-F238E27FC236}">
                      <a16:creationId xmlns:a16="http://schemas.microsoft.com/office/drawing/2014/main" id="{2FF54403-31DA-5361-898D-BC6648B5B569}"/>
                    </a:ext>
                  </a:extLst>
                </p:cNvPr>
                <p:cNvSpPr/>
                <p:nvPr/>
              </p:nvSpPr>
              <p:spPr>
                <a:xfrm>
                  <a:off x="7412102" y="2531356"/>
                  <a:ext cx="295027" cy="19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354" extrusionOk="0">
                      <a:moveTo>
                        <a:pt x="13585" y="15572"/>
                      </a:moveTo>
                      <a:cubicBezTo>
                        <a:pt x="7623" y="19477"/>
                        <a:pt x="0" y="15746"/>
                        <a:pt x="0" y="15746"/>
                      </a:cubicBezTo>
                      <a:cubicBezTo>
                        <a:pt x="0" y="15746"/>
                        <a:pt x="2053" y="5686"/>
                        <a:pt x="8015" y="1782"/>
                      </a:cubicBezTo>
                      <a:cubicBezTo>
                        <a:pt x="13977" y="-2123"/>
                        <a:pt x="21600" y="1608"/>
                        <a:pt x="21600" y="1608"/>
                      </a:cubicBezTo>
                      <a:cubicBezTo>
                        <a:pt x="21600" y="1608"/>
                        <a:pt x="19547" y="11668"/>
                        <a:pt x="13585" y="15572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4" name="Shape">
                  <a:extLst>
                    <a:ext uri="{FF2B5EF4-FFF2-40B4-BE49-F238E27FC236}">
                      <a16:creationId xmlns:a16="http://schemas.microsoft.com/office/drawing/2014/main" id="{9A6846D7-3569-E389-D884-22E3859BAE34}"/>
                    </a:ext>
                  </a:extLst>
                </p:cNvPr>
                <p:cNvSpPr/>
                <p:nvPr/>
              </p:nvSpPr>
              <p:spPr>
                <a:xfrm>
                  <a:off x="7515186" y="2360120"/>
                  <a:ext cx="244722" cy="16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355" extrusionOk="0">
                      <a:moveTo>
                        <a:pt x="13575" y="15580"/>
                      </a:moveTo>
                      <a:cubicBezTo>
                        <a:pt x="7606" y="19478"/>
                        <a:pt x="0" y="15743"/>
                        <a:pt x="0" y="15743"/>
                      </a:cubicBezTo>
                      <a:cubicBezTo>
                        <a:pt x="0" y="15743"/>
                        <a:pt x="2056" y="5673"/>
                        <a:pt x="8025" y="1776"/>
                      </a:cubicBezTo>
                      <a:cubicBezTo>
                        <a:pt x="13994" y="-2122"/>
                        <a:pt x="21600" y="1613"/>
                        <a:pt x="21600" y="1613"/>
                      </a:cubicBezTo>
                      <a:cubicBezTo>
                        <a:pt x="21600" y="1613"/>
                        <a:pt x="19544" y="11659"/>
                        <a:pt x="13575" y="15580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5" name="Shape">
                  <a:extLst>
                    <a:ext uri="{FF2B5EF4-FFF2-40B4-BE49-F238E27FC236}">
                      <a16:creationId xmlns:a16="http://schemas.microsoft.com/office/drawing/2014/main" id="{38CF2803-98FD-32F7-BB65-8E280F1BB768}"/>
                    </a:ext>
                  </a:extLst>
                </p:cNvPr>
                <p:cNvSpPr/>
                <p:nvPr/>
              </p:nvSpPr>
              <p:spPr>
                <a:xfrm>
                  <a:off x="7164698" y="2402931"/>
                  <a:ext cx="143294" cy="273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641" h="21600" extrusionOk="0">
                      <a:moveTo>
                        <a:pt x="16955" y="12413"/>
                      </a:moveTo>
                      <a:cubicBezTo>
                        <a:pt x="14290" y="18374"/>
                        <a:pt x="3985" y="21600"/>
                        <a:pt x="3985" y="21600"/>
                      </a:cubicBezTo>
                      <a:cubicBezTo>
                        <a:pt x="3985" y="21600"/>
                        <a:pt x="-1980" y="15149"/>
                        <a:pt x="685" y="9187"/>
                      </a:cubicBezTo>
                      <a:cubicBezTo>
                        <a:pt x="3350" y="3226"/>
                        <a:pt x="13655" y="0"/>
                        <a:pt x="13655" y="0"/>
                      </a:cubicBezTo>
                      <a:cubicBezTo>
                        <a:pt x="13655" y="0"/>
                        <a:pt x="19620" y="6451"/>
                        <a:pt x="16955" y="12413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6" name="Shape">
                  <a:extLst>
                    <a:ext uri="{FF2B5EF4-FFF2-40B4-BE49-F238E27FC236}">
                      <a16:creationId xmlns:a16="http://schemas.microsoft.com/office/drawing/2014/main" id="{65336B92-6D4A-A2C1-A388-F33D7D774014}"/>
                    </a:ext>
                  </a:extLst>
                </p:cNvPr>
                <p:cNvSpPr/>
                <p:nvPr/>
              </p:nvSpPr>
              <p:spPr>
                <a:xfrm>
                  <a:off x="7370868" y="3152086"/>
                  <a:ext cx="327808" cy="174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805" extrusionOk="0">
                      <a:moveTo>
                        <a:pt x="9944" y="18588"/>
                      </a:moveTo>
                      <a:cubicBezTo>
                        <a:pt x="3980" y="16972"/>
                        <a:pt x="0" y="6495"/>
                        <a:pt x="0" y="6495"/>
                      </a:cubicBezTo>
                      <a:cubicBezTo>
                        <a:pt x="0" y="6495"/>
                        <a:pt x="5692" y="-1397"/>
                        <a:pt x="11656" y="218"/>
                      </a:cubicBezTo>
                      <a:cubicBezTo>
                        <a:pt x="17620" y="1834"/>
                        <a:pt x="21600" y="12311"/>
                        <a:pt x="21600" y="12311"/>
                      </a:cubicBezTo>
                      <a:cubicBezTo>
                        <a:pt x="21600" y="12311"/>
                        <a:pt x="15908" y="20203"/>
                        <a:pt x="9944" y="18588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7" name="Shape">
                  <a:extLst>
                    <a:ext uri="{FF2B5EF4-FFF2-40B4-BE49-F238E27FC236}">
                      <a16:creationId xmlns:a16="http://schemas.microsoft.com/office/drawing/2014/main" id="{AE3DD90F-A785-C0F8-521C-474241F38E6D}"/>
                    </a:ext>
                  </a:extLst>
                </p:cNvPr>
                <p:cNvSpPr/>
                <p:nvPr/>
              </p:nvSpPr>
              <p:spPr>
                <a:xfrm>
                  <a:off x="7370866" y="2167482"/>
                  <a:ext cx="167315" cy="3422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4" h="21600" extrusionOk="0">
                      <a:moveTo>
                        <a:pt x="19320" y="10185"/>
                      </a:moveTo>
                      <a:cubicBezTo>
                        <a:pt x="20517" y="16156"/>
                        <a:pt x="11896" y="21600"/>
                        <a:pt x="11896" y="21600"/>
                      </a:cubicBezTo>
                      <a:cubicBezTo>
                        <a:pt x="11896" y="21600"/>
                        <a:pt x="1336" y="17385"/>
                        <a:pt x="114" y="11415"/>
                      </a:cubicBezTo>
                      <a:cubicBezTo>
                        <a:pt x="-1083" y="5444"/>
                        <a:pt x="7538" y="0"/>
                        <a:pt x="7538" y="0"/>
                      </a:cubicBezTo>
                      <a:cubicBezTo>
                        <a:pt x="7538" y="0"/>
                        <a:pt x="18098" y="4228"/>
                        <a:pt x="19320" y="10185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8" name="Shape">
                  <a:extLst>
                    <a:ext uri="{FF2B5EF4-FFF2-40B4-BE49-F238E27FC236}">
                      <a16:creationId xmlns:a16="http://schemas.microsoft.com/office/drawing/2014/main" id="{777C7C88-2807-A030-8BAF-5DB894D9E9F7}"/>
                    </a:ext>
                  </a:extLst>
                </p:cNvPr>
                <p:cNvSpPr/>
                <p:nvPr/>
              </p:nvSpPr>
              <p:spPr>
                <a:xfrm>
                  <a:off x="7164699" y="2873827"/>
                  <a:ext cx="161488" cy="248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605" h="21600" extrusionOk="0">
                      <a:moveTo>
                        <a:pt x="15332" y="7579"/>
                      </a:moveTo>
                      <a:cubicBezTo>
                        <a:pt x="19603" y="13537"/>
                        <a:pt x="16546" y="21600"/>
                        <a:pt x="16546" y="21600"/>
                      </a:cubicBezTo>
                      <a:cubicBezTo>
                        <a:pt x="16546" y="21600"/>
                        <a:pt x="6544" y="19980"/>
                        <a:pt x="2274" y="14021"/>
                      </a:cubicBezTo>
                      <a:cubicBezTo>
                        <a:pt x="-1997" y="8063"/>
                        <a:pt x="1060" y="0"/>
                        <a:pt x="1060" y="0"/>
                      </a:cubicBezTo>
                      <a:cubicBezTo>
                        <a:pt x="1060" y="0"/>
                        <a:pt x="11062" y="1620"/>
                        <a:pt x="15332" y="7579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9" name="Shape">
                  <a:extLst>
                    <a:ext uri="{FF2B5EF4-FFF2-40B4-BE49-F238E27FC236}">
                      <a16:creationId xmlns:a16="http://schemas.microsoft.com/office/drawing/2014/main" id="{E33B20F1-8D64-760C-D1AF-BACDB5203EFD}"/>
                    </a:ext>
                  </a:extLst>
                </p:cNvPr>
                <p:cNvSpPr/>
                <p:nvPr/>
              </p:nvSpPr>
              <p:spPr>
                <a:xfrm>
                  <a:off x="7082230" y="3494555"/>
                  <a:ext cx="206378" cy="107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300" extrusionOk="0">
                      <a:moveTo>
                        <a:pt x="10466" y="35"/>
                      </a:moveTo>
                      <a:cubicBezTo>
                        <a:pt x="16421" y="-650"/>
                        <a:pt x="21600" y="8941"/>
                        <a:pt x="21600" y="8941"/>
                      </a:cubicBezTo>
                      <a:cubicBezTo>
                        <a:pt x="21600" y="8941"/>
                        <a:pt x="17090" y="19580"/>
                        <a:pt x="11134" y="20265"/>
                      </a:cubicBezTo>
                      <a:cubicBezTo>
                        <a:pt x="5179" y="20950"/>
                        <a:pt x="0" y="11359"/>
                        <a:pt x="0" y="11359"/>
                      </a:cubicBezTo>
                      <a:cubicBezTo>
                        <a:pt x="0" y="11359"/>
                        <a:pt x="4510" y="720"/>
                        <a:pt x="10466" y="35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0" name="Shape">
                  <a:extLst>
                    <a:ext uri="{FF2B5EF4-FFF2-40B4-BE49-F238E27FC236}">
                      <a16:creationId xmlns:a16="http://schemas.microsoft.com/office/drawing/2014/main" id="{8C263FA4-3B6F-5524-1513-83612C793B47}"/>
                    </a:ext>
                  </a:extLst>
                </p:cNvPr>
                <p:cNvSpPr/>
                <p:nvPr/>
              </p:nvSpPr>
              <p:spPr>
                <a:xfrm>
                  <a:off x="6917295" y="2659782"/>
                  <a:ext cx="322449" cy="176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984" extrusionOk="0">
                      <a:moveTo>
                        <a:pt x="12112" y="476"/>
                      </a:moveTo>
                      <a:cubicBezTo>
                        <a:pt x="18078" y="2760"/>
                        <a:pt x="21600" y="13114"/>
                        <a:pt x="21600" y="13114"/>
                      </a:cubicBezTo>
                      <a:cubicBezTo>
                        <a:pt x="21600" y="13114"/>
                        <a:pt x="15454" y="19792"/>
                        <a:pt x="9488" y="17508"/>
                      </a:cubicBezTo>
                      <a:cubicBezTo>
                        <a:pt x="3522" y="15224"/>
                        <a:pt x="0" y="4870"/>
                        <a:pt x="0" y="4870"/>
                      </a:cubicBezTo>
                      <a:cubicBezTo>
                        <a:pt x="0" y="4870"/>
                        <a:pt x="6146" y="-1808"/>
                        <a:pt x="12112" y="476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1" name="Shape">
                  <a:extLst>
                    <a:ext uri="{FF2B5EF4-FFF2-40B4-BE49-F238E27FC236}">
                      <a16:creationId xmlns:a16="http://schemas.microsoft.com/office/drawing/2014/main" id="{6538AC53-5EDB-EC55-1B25-8B51BC31AB7E}"/>
                    </a:ext>
                  </a:extLst>
                </p:cNvPr>
                <p:cNvSpPr/>
                <p:nvPr/>
              </p:nvSpPr>
              <p:spPr>
                <a:xfrm>
                  <a:off x="7391483" y="2895231"/>
                  <a:ext cx="122693" cy="2497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00" h="21600" extrusionOk="0">
                      <a:moveTo>
                        <a:pt x="18938" y="11531"/>
                      </a:moveTo>
                      <a:cubicBezTo>
                        <a:pt x="17558" y="17491"/>
                        <a:pt x="7031" y="21600"/>
                        <a:pt x="7031" y="21600"/>
                      </a:cubicBezTo>
                      <a:cubicBezTo>
                        <a:pt x="7031" y="21600"/>
                        <a:pt x="-1250" y="16047"/>
                        <a:pt x="162" y="10069"/>
                      </a:cubicBezTo>
                      <a:cubicBezTo>
                        <a:pt x="1542" y="4109"/>
                        <a:pt x="12069" y="0"/>
                        <a:pt x="12069" y="0"/>
                      </a:cubicBezTo>
                      <a:cubicBezTo>
                        <a:pt x="12069" y="0"/>
                        <a:pt x="20350" y="5571"/>
                        <a:pt x="18938" y="11531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2" name="Shape">
                  <a:extLst>
                    <a:ext uri="{FF2B5EF4-FFF2-40B4-BE49-F238E27FC236}">
                      <a16:creationId xmlns:a16="http://schemas.microsoft.com/office/drawing/2014/main" id="{2199D2C2-6701-AD32-83DF-73A6E11795A9}"/>
                    </a:ext>
                  </a:extLst>
                </p:cNvPr>
                <p:cNvSpPr/>
                <p:nvPr/>
              </p:nvSpPr>
              <p:spPr>
                <a:xfrm>
                  <a:off x="7205931" y="3280511"/>
                  <a:ext cx="104945" cy="211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72" h="21600" extrusionOk="0">
                      <a:moveTo>
                        <a:pt x="18298" y="9826"/>
                      </a:moveTo>
                      <a:cubicBezTo>
                        <a:pt x="20086" y="15779"/>
                        <a:pt x="12533" y="21600"/>
                        <a:pt x="12533" y="21600"/>
                      </a:cubicBezTo>
                      <a:cubicBezTo>
                        <a:pt x="12533" y="21600"/>
                        <a:pt x="2062" y="17748"/>
                        <a:pt x="274" y="11774"/>
                      </a:cubicBezTo>
                      <a:cubicBezTo>
                        <a:pt x="-1514" y="5821"/>
                        <a:pt x="6039" y="0"/>
                        <a:pt x="6039" y="0"/>
                      </a:cubicBezTo>
                      <a:cubicBezTo>
                        <a:pt x="6039" y="0"/>
                        <a:pt x="16510" y="3874"/>
                        <a:pt x="18298" y="9826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3" name="Shape">
                  <a:extLst>
                    <a:ext uri="{FF2B5EF4-FFF2-40B4-BE49-F238E27FC236}">
                      <a16:creationId xmlns:a16="http://schemas.microsoft.com/office/drawing/2014/main" id="{5D479C92-DD25-A589-8D3F-A2BA68592271}"/>
                    </a:ext>
                  </a:extLst>
                </p:cNvPr>
                <p:cNvSpPr/>
                <p:nvPr/>
              </p:nvSpPr>
              <p:spPr>
                <a:xfrm>
                  <a:off x="6669895" y="3644388"/>
                  <a:ext cx="1306286" cy="2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018" y="0"/>
                      </a:moveTo>
                      <a:cubicBezTo>
                        <a:pt x="10623" y="0"/>
                        <a:pt x="10241" y="742"/>
                        <a:pt x="9934" y="2091"/>
                      </a:cubicBezTo>
                      <a:cubicBezTo>
                        <a:pt x="9927" y="2091"/>
                        <a:pt x="9924" y="2091"/>
                        <a:pt x="9920" y="2091"/>
                      </a:cubicBezTo>
                      <a:cubicBezTo>
                        <a:pt x="9631" y="961"/>
                        <a:pt x="9283" y="354"/>
                        <a:pt x="8925" y="354"/>
                      </a:cubicBezTo>
                      <a:cubicBezTo>
                        <a:pt x="8512" y="354"/>
                        <a:pt x="8114" y="1163"/>
                        <a:pt x="7803" y="2630"/>
                      </a:cubicBezTo>
                      <a:cubicBezTo>
                        <a:pt x="7626" y="2091"/>
                        <a:pt x="7425" y="1804"/>
                        <a:pt x="7220" y="1804"/>
                      </a:cubicBezTo>
                      <a:cubicBezTo>
                        <a:pt x="6883" y="1804"/>
                        <a:pt x="6562" y="2580"/>
                        <a:pt x="6337" y="3946"/>
                      </a:cubicBezTo>
                      <a:cubicBezTo>
                        <a:pt x="6201" y="3490"/>
                        <a:pt x="6048" y="3254"/>
                        <a:pt x="5887" y="3254"/>
                      </a:cubicBezTo>
                      <a:cubicBezTo>
                        <a:pt x="5608" y="3254"/>
                        <a:pt x="5345" y="3996"/>
                        <a:pt x="5185" y="5227"/>
                      </a:cubicBezTo>
                      <a:cubicBezTo>
                        <a:pt x="5022" y="4890"/>
                        <a:pt x="4848" y="4721"/>
                        <a:pt x="4674" y="4721"/>
                      </a:cubicBezTo>
                      <a:cubicBezTo>
                        <a:pt x="4197" y="4721"/>
                        <a:pt x="3750" y="6003"/>
                        <a:pt x="3484" y="8127"/>
                      </a:cubicBezTo>
                      <a:cubicBezTo>
                        <a:pt x="3355" y="7672"/>
                        <a:pt x="3205" y="7436"/>
                        <a:pt x="3055" y="7436"/>
                      </a:cubicBezTo>
                      <a:cubicBezTo>
                        <a:pt x="2775" y="7436"/>
                        <a:pt x="2512" y="8245"/>
                        <a:pt x="2373" y="9544"/>
                      </a:cubicBezTo>
                      <a:cubicBezTo>
                        <a:pt x="2305" y="9476"/>
                        <a:pt x="2233" y="9443"/>
                        <a:pt x="2161" y="9443"/>
                      </a:cubicBezTo>
                      <a:cubicBezTo>
                        <a:pt x="1531" y="9443"/>
                        <a:pt x="1013" y="12124"/>
                        <a:pt x="982" y="15513"/>
                      </a:cubicBezTo>
                      <a:cubicBezTo>
                        <a:pt x="900" y="15344"/>
                        <a:pt x="815" y="15260"/>
                        <a:pt x="726" y="15260"/>
                      </a:cubicBezTo>
                      <a:cubicBezTo>
                        <a:pt x="324" y="15260"/>
                        <a:pt x="0" y="17014"/>
                        <a:pt x="0" y="19172"/>
                      </a:cubicBezTo>
                      <a:cubicBezTo>
                        <a:pt x="0" y="20032"/>
                        <a:pt x="55" y="20875"/>
                        <a:pt x="150" y="21566"/>
                      </a:cubicBezTo>
                      <a:cubicBezTo>
                        <a:pt x="150" y="21583"/>
                        <a:pt x="150" y="21583"/>
                        <a:pt x="147" y="21600"/>
                      </a:cubicBezTo>
                      <a:lnTo>
                        <a:pt x="21542" y="21600"/>
                      </a:lnTo>
                      <a:cubicBezTo>
                        <a:pt x="21580" y="21128"/>
                        <a:pt x="21600" y="20605"/>
                        <a:pt x="21600" y="20082"/>
                      </a:cubicBezTo>
                      <a:cubicBezTo>
                        <a:pt x="21600" y="18531"/>
                        <a:pt x="21430" y="17132"/>
                        <a:pt x="21167" y="16508"/>
                      </a:cubicBezTo>
                      <a:cubicBezTo>
                        <a:pt x="21061" y="14080"/>
                        <a:pt x="20662" y="12360"/>
                        <a:pt x="20199" y="12360"/>
                      </a:cubicBezTo>
                      <a:cubicBezTo>
                        <a:pt x="20103" y="12360"/>
                        <a:pt x="20011" y="12427"/>
                        <a:pt x="19919" y="12579"/>
                      </a:cubicBezTo>
                      <a:cubicBezTo>
                        <a:pt x="19718" y="10438"/>
                        <a:pt x="19313" y="9089"/>
                        <a:pt x="18866" y="9089"/>
                      </a:cubicBezTo>
                      <a:cubicBezTo>
                        <a:pt x="18815" y="9089"/>
                        <a:pt x="18764" y="9105"/>
                        <a:pt x="18712" y="9156"/>
                      </a:cubicBezTo>
                      <a:cubicBezTo>
                        <a:pt x="18443" y="7386"/>
                        <a:pt x="18044" y="6374"/>
                        <a:pt x="17618" y="6374"/>
                      </a:cubicBezTo>
                      <a:cubicBezTo>
                        <a:pt x="17536" y="6374"/>
                        <a:pt x="17458" y="6408"/>
                        <a:pt x="17380" y="6475"/>
                      </a:cubicBezTo>
                      <a:cubicBezTo>
                        <a:pt x="17243" y="5598"/>
                        <a:pt x="17039" y="5092"/>
                        <a:pt x="16827" y="5092"/>
                      </a:cubicBezTo>
                      <a:cubicBezTo>
                        <a:pt x="16715" y="5092"/>
                        <a:pt x="16602" y="5244"/>
                        <a:pt x="16500" y="5514"/>
                      </a:cubicBezTo>
                      <a:cubicBezTo>
                        <a:pt x="16278" y="4317"/>
                        <a:pt x="15978" y="3642"/>
                        <a:pt x="15661" y="3642"/>
                      </a:cubicBezTo>
                      <a:cubicBezTo>
                        <a:pt x="15515" y="3642"/>
                        <a:pt x="15368" y="3794"/>
                        <a:pt x="15232" y="4081"/>
                      </a:cubicBezTo>
                      <a:cubicBezTo>
                        <a:pt x="15225" y="4081"/>
                        <a:pt x="15215" y="4064"/>
                        <a:pt x="15208" y="4047"/>
                      </a:cubicBezTo>
                      <a:cubicBezTo>
                        <a:pt x="14997" y="3086"/>
                        <a:pt x="14724" y="2546"/>
                        <a:pt x="14448" y="2546"/>
                      </a:cubicBezTo>
                      <a:cubicBezTo>
                        <a:pt x="14294" y="2546"/>
                        <a:pt x="14144" y="2715"/>
                        <a:pt x="14001" y="3018"/>
                      </a:cubicBezTo>
                      <a:cubicBezTo>
                        <a:pt x="13851" y="2142"/>
                        <a:pt x="13640" y="1636"/>
                        <a:pt x="13418" y="1636"/>
                      </a:cubicBezTo>
                      <a:cubicBezTo>
                        <a:pt x="13255" y="1636"/>
                        <a:pt x="13098" y="1905"/>
                        <a:pt x="12961" y="2411"/>
                      </a:cubicBezTo>
                      <a:cubicBezTo>
                        <a:pt x="12811" y="1787"/>
                        <a:pt x="12627" y="1450"/>
                        <a:pt x="12436" y="1450"/>
                      </a:cubicBezTo>
                      <a:cubicBezTo>
                        <a:pt x="12307" y="1450"/>
                        <a:pt x="12177" y="1619"/>
                        <a:pt x="12061" y="1922"/>
                      </a:cubicBezTo>
                      <a:cubicBezTo>
                        <a:pt x="11761" y="674"/>
                        <a:pt x="11397" y="0"/>
                        <a:pt x="11018" y="0"/>
                      </a:cubicBezTo>
                      <a:lnTo>
                        <a:pt x="11018" y="0"/>
                      </a:lnTo>
                      <a:close/>
                    </a:path>
                  </a:pathLst>
                </a:custGeom>
                <a:solidFill>
                  <a:srgbClr val="30292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4" name="Shape">
                  <a:extLst>
                    <a:ext uri="{FF2B5EF4-FFF2-40B4-BE49-F238E27FC236}">
                      <a16:creationId xmlns:a16="http://schemas.microsoft.com/office/drawing/2014/main" id="{717F84C6-0A30-AE71-7CE2-A8994C9D0EC8}"/>
                    </a:ext>
                  </a:extLst>
                </p:cNvPr>
                <p:cNvSpPr/>
                <p:nvPr/>
              </p:nvSpPr>
              <p:spPr>
                <a:xfrm>
                  <a:off x="6711128" y="4179497"/>
                  <a:ext cx="1234746" cy="603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279" y="6271"/>
                      </a:lnTo>
                      <a:lnTo>
                        <a:pt x="19678" y="19249"/>
                      </a:lnTo>
                      <a:lnTo>
                        <a:pt x="19555" y="21600"/>
                      </a:lnTo>
                      <a:lnTo>
                        <a:pt x="2045" y="21600"/>
                      </a:lnTo>
                      <a:lnTo>
                        <a:pt x="1926" y="19249"/>
                      </a:lnTo>
                      <a:lnTo>
                        <a:pt x="162" y="3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5F30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r>
                    <a:rPr lang="en-US" sz="3600" b="1" dirty="0"/>
                    <a:t>03</a:t>
                  </a:r>
                  <a:endParaRPr sz="3600" b="1" dirty="0"/>
                </a:p>
              </p:txBody>
            </p:sp>
            <p:sp>
              <p:nvSpPr>
                <p:cNvPr id="135" name="Shape">
                  <a:extLst>
                    <a:ext uri="{FF2B5EF4-FFF2-40B4-BE49-F238E27FC236}">
                      <a16:creationId xmlns:a16="http://schemas.microsoft.com/office/drawing/2014/main" id="{50C5D20E-2C0C-1FAE-886F-F9A8BB8522E7}"/>
                    </a:ext>
                  </a:extLst>
                </p:cNvPr>
                <p:cNvSpPr/>
                <p:nvPr/>
              </p:nvSpPr>
              <p:spPr>
                <a:xfrm>
                  <a:off x="6628659" y="3879835"/>
                  <a:ext cx="1398237" cy="360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167" y="17144"/>
                      </a:lnTo>
                      <a:lnTo>
                        <a:pt x="21055" y="21600"/>
                      </a:lnTo>
                      <a:lnTo>
                        <a:pt x="545" y="21600"/>
                      </a:lnTo>
                      <a:lnTo>
                        <a:pt x="433" y="17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764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36" name="Group 88">
                <a:extLst>
                  <a:ext uri="{FF2B5EF4-FFF2-40B4-BE49-F238E27FC236}">
                    <a16:creationId xmlns:a16="http://schemas.microsoft.com/office/drawing/2014/main" id="{74F9F349-7800-6A50-D716-08BE0469169E}"/>
                  </a:ext>
                </a:extLst>
              </p:cNvPr>
              <p:cNvGrpSpPr/>
              <p:nvPr/>
            </p:nvGrpSpPr>
            <p:grpSpPr>
              <a:xfrm>
                <a:off x="3934633" y="3116386"/>
                <a:ext cx="1398445" cy="1438595"/>
                <a:chOff x="4546356" y="3344724"/>
                <a:chExt cx="1398445" cy="1438595"/>
              </a:xfrm>
            </p:grpSpPr>
            <p:sp>
              <p:nvSpPr>
                <p:cNvPr id="137" name="Shape">
                  <a:extLst>
                    <a:ext uri="{FF2B5EF4-FFF2-40B4-BE49-F238E27FC236}">
                      <a16:creationId xmlns:a16="http://schemas.microsoft.com/office/drawing/2014/main" id="{FFD05939-65F8-AD9D-91AC-0891148608BF}"/>
                    </a:ext>
                  </a:extLst>
                </p:cNvPr>
                <p:cNvSpPr/>
                <p:nvPr/>
              </p:nvSpPr>
              <p:spPr>
                <a:xfrm>
                  <a:off x="5226714" y="3344724"/>
                  <a:ext cx="140896" cy="26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531" h="21600" extrusionOk="0">
                      <a:moveTo>
                        <a:pt x="16752" y="12519"/>
                      </a:moveTo>
                      <a:cubicBezTo>
                        <a:pt x="13956" y="18475"/>
                        <a:pt x="3695" y="21600"/>
                        <a:pt x="3695" y="21600"/>
                      </a:cubicBezTo>
                      <a:cubicBezTo>
                        <a:pt x="3695" y="21600"/>
                        <a:pt x="-2026" y="15054"/>
                        <a:pt x="770" y="9081"/>
                      </a:cubicBezTo>
                      <a:cubicBezTo>
                        <a:pt x="3566" y="3125"/>
                        <a:pt x="13828" y="0"/>
                        <a:pt x="13828" y="0"/>
                      </a:cubicBezTo>
                      <a:cubicBezTo>
                        <a:pt x="13828" y="0"/>
                        <a:pt x="19574" y="6563"/>
                        <a:pt x="16752" y="12519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8" name="Shape">
                  <a:extLst>
                    <a:ext uri="{FF2B5EF4-FFF2-40B4-BE49-F238E27FC236}">
                      <a16:creationId xmlns:a16="http://schemas.microsoft.com/office/drawing/2014/main" id="{DC831F22-B2AB-EE3A-6A80-28EA2C54D884}"/>
                    </a:ext>
                  </a:extLst>
                </p:cNvPr>
                <p:cNvSpPr/>
                <p:nvPr/>
              </p:nvSpPr>
              <p:spPr>
                <a:xfrm>
                  <a:off x="4979310" y="3473151"/>
                  <a:ext cx="258949" cy="1449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733" extrusionOk="0">
                      <a:moveTo>
                        <a:pt x="12331" y="624"/>
                      </a:moveTo>
                      <a:cubicBezTo>
                        <a:pt x="18298" y="3190"/>
                        <a:pt x="21600" y="13505"/>
                        <a:pt x="21600" y="13505"/>
                      </a:cubicBezTo>
                      <a:cubicBezTo>
                        <a:pt x="21600" y="13505"/>
                        <a:pt x="15237" y="19658"/>
                        <a:pt x="9269" y="17118"/>
                      </a:cubicBezTo>
                      <a:cubicBezTo>
                        <a:pt x="3302" y="14553"/>
                        <a:pt x="0" y="4237"/>
                        <a:pt x="0" y="4237"/>
                      </a:cubicBezTo>
                      <a:cubicBezTo>
                        <a:pt x="0" y="4237"/>
                        <a:pt x="6363" y="-1942"/>
                        <a:pt x="12331" y="624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9" name="Shape">
                  <a:extLst>
                    <a:ext uri="{FF2B5EF4-FFF2-40B4-BE49-F238E27FC236}">
                      <a16:creationId xmlns:a16="http://schemas.microsoft.com/office/drawing/2014/main" id="{371A1832-449D-B03F-2F49-7ED1897BC745}"/>
                    </a:ext>
                  </a:extLst>
                </p:cNvPr>
                <p:cNvSpPr/>
                <p:nvPr/>
              </p:nvSpPr>
              <p:spPr>
                <a:xfrm>
                  <a:off x="5123630" y="3430342"/>
                  <a:ext cx="135747" cy="770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537" extrusionOk="0">
                      <a:moveTo>
                        <a:pt x="17905" y="21537"/>
                      </a:moveTo>
                      <a:cubicBezTo>
                        <a:pt x="16067" y="21537"/>
                        <a:pt x="14552" y="21256"/>
                        <a:pt x="14552" y="20915"/>
                      </a:cubicBezTo>
                      <a:lnTo>
                        <a:pt x="14552" y="5551"/>
                      </a:lnTo>
                      <a:cubicBezTo>
                        <a:pt x="14552" y="4055"/>
                        <a:pt x="4719" y="1792"/>
                        <a:pt x="915" y="1050"/>
                      </a:cubicBezTo>
                      <a:cubicBezTo>
                        <a:pt x="-342" y="799"/>
                        <a:pt x="-310" y="404"/>
                        <a:pt x="1044" y="170"/>
                      </a:cubicBezTo>
                      <a:cubicBezTo>
                        <a:pt x="2398" y="-63"/>
                        <a:pt x="4526" y="-57"/>
                        <a:pt x="5783" y="194"/>
                      </a:cubicBezTo>
                      <a:cubicBezTo>
                        <a:pt x="7363" y="506"/>
                        <a:pt x="21226" y="3295"/>
                        <a:pt x="21226" y="5551"/>
                      </a:cubicBezTo>
                      <a:lnTo>
                        <a:pt x="21226" y="20915"/>
                      </a:lnTo>
                      <a:cubicBezTo>
                        <a:pt x="21258" y="21256"/>
                        <a:pt x="19775" y="21537"/>
                        <a:pt x="17905" y="21537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0" name="Shape">
                  <a:extLst>
                    <a:ext uri="{FF2B5EF4-FFF2-40B4-BE49-F238E27FC236}">
                      <a16:creationId xmlns:a16="http://schemas.microsoft.com/office/drawing/2014/main" id="{34F00A5C-030A-06BC-7635-B4EFDD4FA144}"/>
                    </a:ext>
                  </a:extLst>
                </p:cNvPr>
                <p:cNvSpPr/>
                <p:nvPr/>
              </p:nvSpPr>
              <p:spPr>
                <a:xfrm>
                  <a:off x="5226712" y="3515959"/>
                  <a:ext cx="141316" cy="13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5" h="21125" extrusionOk="0">
                      <a:moveTo>
                        <a:pt x="3132" y="21125"/>
                      </a:moveTo>
                      <a:cubicBezTo>
                        <a:pt x="2435" y="21125"/>
                        <a:pt x="1739" y="20861"/>
                        <a:pt x="1163" y="20366"/>
                      </a:cubicBezTo>
                      <a:cubicBezTo>
                        <a:pt x="-200" y="19179"/>
                        <a:pt x="-382" y="17003"/>
                        <a:pt x="709" y="15552"/>
                      </a:cubicBezTo>
                      <a:cubicBezTo>
                        <a:pt x="1042" y="15090"/>
                        <a:pt x="9070" y="4373"/>
                        <a:pt x="16159" y="382"/>
                      </a:cubicBezTo>
                      <a:cubicBezTo>
                        <a:pt x="17704" y="-475"/>
                        <a:pt x="19612" y="152"/>
                        <a:pt x="20400" y="1833"/>
                      </a:cubicBezTo>
                      <a:cubicBezTo>
                        <a:pt x="21218" y="3515"/>
                        <a:pt x="20612" y="5593"/>
                        <a:pt x="19067" y="6450"/>
                      </a:cubicBezTo>
                      <a:cubicBezTo>
                        <a:pt x="13160" y="9781"/>
                        <a:pt x="5677" y="19773"/>
                        <a:pt x="5616" y="19872"/>
                      </a:cubicBezTo>
                      <a:cubicBezTo>
                        <a:pt x="4950" y="20663"/>
                        <a:pt x="4041" y="21125"/>
                        <a:pt x="3132" y="21125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1" name="Shape">
                  <a:extLst>
                    <a:ext uri="{FF2B5EF4-FFF2-40B4-BE49-F238E27FC236}">
                      <a16:creationId xmlns:a16="http://schemas.microsoft.com/office/drawing/2014/main" id="{F156975A-FB8A-1C4C-5BFC-2282D2FD99FF}"/>
                    </a:ext>
                  </a:extLst>
                </p:cNvPr>
                <p:cNvSpPr/>
                <p:nvPr/>
              </p:nvSpPr>
              <p:spPr>
                <a:xfrm>
                  <a:off x="5288563" y="3537365"/>
                  <a:ext cx="265548" cy="1415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816" extrusionOk="0">
                      <a:moveTo>
                        <a:pt x="9945" y="18597"/>
                      </a:moveTo>
                      <a:cubicBezTo>
                        <a:pt x="3975" y="17003"/>
                        <a:pt x="0" y="6502"/>
                        <a:pt x="0" y="6502"/>
                      </a:cubicBezTo>
                      <a:cubicBezTo>
                        <a:pt x="0" y="6502"/>
                        <a:pt x="5702" y="-1381"/>
                        <a:pt x="11655" y="213"/>
                      </a:cubicBezTo>
                      <a:cubicBezTo>
                        <a:pt x="17609" y="1806"/>
                        <a:pt x="21600" y="12308"/>
                        <a:pt x="21600" y="12308"/>
                      </a:cubicBezTo>
                      <a:cubicBezTo>
                        <a:pt x="21600" y="12308"/>
                        <a:pt x="15915" y="20219"/>
                        <a:pt x="9945" y="18597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2" name="Shape">
                  <a:extLst>
                    <a:ext uri="{FF2B5EF4-FFF2-40B4-BE49-F238E27FC236}">
                      <a16:creationId xmlns:a16="http://schemas.microsoft.com/office/drawing/2014/main" id="{47B00675-BA5E-5B4C-503D-018570B923EB}"/>
                    </a:ext>
                  </a:extLst>
                </p:cNvPr>
                <p:cNvSpPr/>
                <p:nvPr/>
              </p:nvSpPr>
              <p:spPr>
                <a:xfrm>
                  <a:off x="4587591" y="3644388"/>
                  <a:ext cx="1306286" cy="2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018" y="0"/>
                      </a:moveTo>
                      <a:cubicBezTo>
                        <a:pt x="10623" y="0"/>
                        <a:pt x="10241" y="742"/>
                        <a:pt x="9934" y="2091"/>
                      </a:cubicBezTo>
                      <a:cubicBezTo>
                        <a:pt x="9927" y="2091"/>
                        <a:pt x="9924" y="2091"/>
                        <a:pt x="9920" y="2091"/>
                      </a:cubicBezTo>
                      <a:cubicBezTo>
                        <a:pt x="9631" y="961"/>
                        <a:pt x="9283" y="354"/>
                        <a:pt x="8925" y="354"/>
                      </a:cubicBezTo>
                      <a:cubicBezTo>
                        <a:pt x="8513" y="354"/>
                        <a:pt x="8114" y="1163"/>
                        <a:pt x="7803" y="2630"/>
                      </a:cubicBezTo>
                      <a:cubicBezTo>
                        <a:pt x="7626" y="2091"/>
                        <a:pt x="7425" y="1804"/>
                        <a:pt x="7220" y="1804"/>
                      </a:cubicBezTo>
                      <a:cubicBezTo>
                        <a:pt x="6883" y="1804"/>
                        <a:pt x="6563" y="2580"/>
                        <a:pt x="6338" y="3946"/>
                      </a:cubicBezTo>
                      <a:cubicBezTo>
                        <a:pt x="6201" y="3490"/>
                        <a:pt x="6048" y="3254"/>
                        <a:pt x="5888" y="3254"/>
                      </a:cubicBezTo>
                      <a:cubicBezTo>
                        <a:pt x="5608" y="3254"/>
                        <a:pt x="5345" y="3996"/>
                        <a:pt x="5185" y="5227"/>
                      </a:cubicBezTo>
                      <a:cubicBezTo>
                        <a:pt x="5022" y="4890"/>
                        <a:pt x="4848" y="4721"/>
                        <a:pt x="4674" y="4721"/>
                      </a:cubicBezTo>
                      <a:cubicBezTo>
                        <a:pt x="4197" y="4721"/>
                        <a:pt x="3750" y="6003"/>
                        <a:pt x="3484" y="8127"/>
                      </a:cubicBezTo>
                      <a:cubicBezTo>
                        <a:pt x="3355" y="7672"/>
                        <a:pt x="3205" y="7436"/>
                        <a:pt x="3055" y="7436"/>
                      </a:cubicBezTo>
                      <a:cubicBezTo>
                        <a:pt x="2775" y="7436"/>
                        <a:pt x="2513" y="8245"/>
                        <a:pt x="2373" y="9544"/>
                      </a:cubicBezTo>
                      <a:cubicBezTo>
                        <a:pt x="2305" y="9476"/>
                        <a:pt x="2233" y="9443"/>
                        <a:pt x="2161" y="9443"/>
                      </a:cubicBezTo>
                      <a:cubicBezTo>
                        <a:pt x="1531" y="9443"/>
                        <a:pt x="1013" y="12124"/>
                        <a:pt x="982" y="15513"/>
                      </a:cubicBezTo>
                      <a:cubicBezTo>
                        <a:pt x="900" y="15344"/>
                        <a:pt x="815" y="15260"/>
                        <a:pt x="726" y="15260"/>
                      </a:cubicBezTo>
                      <a:cubicBezTo>
                        <a:pt x="324" y="15260"/>
                        <a:pt x="0" y="17014"/>
                        <a:pt x="0" y="19172"/>
                      </a:cubicBezTo>
                      <a:cubicBezTo>
                        <a:pt x="0" y="20032"/>
                        <a:pt x="55" y="20875"/>
                        <a:pt x="150" y="21566"/>
                      </a:cubicBezTo>
                      <a:cubicBezTo>
                        <a:pt x="150" y="21583"/>
                        <a:pt x="150" y="21583"/>
                        <a:pt x="147" y="21600"/>
                      </a:cubicBezTo>
                      <a:lnTo>
                        <a:pt x="21542" y="21600"/>
                      </a:lnTo>
                      <a:cubicBezTo>
                        <a:pt x="21580" y="21128"/>
                        <a:pt x="21600" y="20605"/>
                        <a:pt x="21600" y="20082"/>
                      </a:cubicBezTo>
                      <a:cubicBezTo>
                        <a:pt x="21600" y="18531"/>
                        <a:pt x="21430" y="17132"/>
                        <a:pt x="21167" y="16508"/>
                      </a:cubicBezTo>
                      <a:cubicBezTo>
                        <a:pt x="21061" y="14080"/>
                        <a:pt x="20662" y="12360"/>
                        <a:pt x="20199" y="12360"/>
                      </a:cubicBezTo>
                      <a:cubicBezTo>
                        <a:pt x="20103" y="12360"/>
                        <a:pt x="20011" y="12427"/>
                        <a:pt x="19919" y="12579"/>
                      </a:cubicBezTo>
                      <a:cubicBezTo>
                        <a:pt x="19718" y="10438"/>
                        <a:pt x="19312" y="9089"/>
                        <a:pt x="18866" y="9089"/>
                      </a:cubicBezTo>
                      <a:cubicBezTo>
                        <a:pt x="18815" y="9089"/>
                        <a:pt x="18764" y="9105"/>
                        <a:pt x="18712" y="9156"/>
                      </a:cubicBezTo>
                      <a:cubicBezTo>
                        <a:pt x="18443" y="7386"/>
                        <a:pt x="18044" y="6374"/>
                        <a:pt x="17618" y="6374"/>
                      </a:cubicBezTo>
                      <a:cubicBezTo>
                        <a:pt x="17536" y="6374"/>
                        <a:pt x="17458" y="6408"/>
                        <a:pt x="17380" y="6475"/>
                      </a:cubicBezTo>
                      <a:cubicBezTo>
                        <a:pt x="17243" y="5598"/>
                        <a:pt x="17039" y="5092"/>
                        <a:pt x="16827" y="5092"/>
                      </a:cubicBezTo>
                      <a:cubicBezTo>
                        <a:pt x="16715" y="5092"/>
                        <a:pt x="16602" y="5244"/>
                        <a:pt x="16500" y="5514"/>
                      </a:cubicBezTo>
                      <a:cubicBezTo>
                        <a:pt x="16278" y="4317"/>
                        <a:pt x="15978" y="3642"/>
                        <a:pt x="15661" y="3642"/>
                      </a:cubicBezTo>
                      <a:cubicBezTo>
                        <a:pt x="15515" y="3642"/>
                        <a:pt x="15368" y="3794"/>
                        <a:pt x="15232" y="4081"/>
                      </a:cubicBezTo>
                      <a:cubicBezTo>
                        <a:pt x="15225" y="4081"/>
                        <a:pt x="15215" y="4064"/>
                        <a:pt x="15208" y="4047"/>
                      </a:cubicBezTo>
                      <a:cubicBezTo>
                        <a:pt x="14997" y="3086"/>
                        <a:pt x="14724" y="2546"/>
                        <a:pt x="14448" y="2546"/>
                      </a:cubicBezTo>
                      <a:cubicBezTo>
                        <a:pt x="14294" y="2546"/>
                        <a:pt x="14144" y="2715"/>
                        <a:pt x="14001" y="3018"/>
                      </a:cubicBezTo>
                      <a:cubicBezTo>
                        <a:pt x="13851" y="2142"/>
                        <a:pt x="13640" y="1636"/>
                        <a:pt x="13418" y="1636"/>
                      </a:cubicBezTo>
                      <a:cubicBezTo>
                        <a:pt x="13255" y="1636"/>
                        <a:pt x="13098" y="1905"/>
                        <a:pt x="12961" y="2411"/>
                      </a:cubicBezTo>
                      <a:cubicBezTo>
                        <a:pt x="12811" y="1787"/>
                        <a:pt x="12627" y="1450"/>
                        <a:pt x="12436" y="1450"/>
                      </a:cubicBezTo>
                      <a:cubicBezTo>
                        <a:pt x="12307" y="1450"/>
                        <a:pt x="12177" y="1619"/>
                        <a:pt x="12061" y="1922"/>
                      </a:cubicBezTo>
                      <a:cubicBezTo>
                        <a:pt x="11761" y="674"/>
                        <a:pt x="11393" y="0"/>
                        <a:pt x="11018" y="0"/>
                      </a:cubicBezTo>
                      <a:lnTo>
                        <a:pt x="11018" y="0"/>
                      </a:lnTo>
                      <a:close/>
                    </a:path>
                  </a:pathLst>
                </a:custGeom>
                <a:solidFill>
                  <a:srgbClr val="30292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3" name="Shape">
                  <a:extLst>
                    <a:ext uri="{FF2B5EF4-FFF2-40B4-BE49-F238E27FC236}">
                      <a16:creationId xmlns:a16="http://schemas.microsoft.com/office/drawing/2014/main" id="{0461A5E1-7300-1360-1370-F1D7510CCF79}"/>
                    </a:ext>
                  </a:extLst>
                </p:cNvPr>
                <p:cNvSpPr/>
                <p:nvPr/>
              </p:nvSpPr>
              <p:spPr>
                <a:xfrm>
                  <a:off x="4628823" y="4179497"/>
                  <a:ext cx="1234746" cy="603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279" y="6271"/>
                      </a:lnTo>
                      <a:lnTo>
                        <a:pt x="19674" y="19249"/>
                      </a:lnTo>
                      <a:lnTo>
                        <a:pt x="19555" y="21600"/>
                      </a:lnTo>
                      <a:lnTo>
                        <a:pt x="2045" y="21600"/>
                      </a:lnTo>
                      <a:lnTo>
                        <a:pt x="1926" y="19249"/>
                      </a:lnTo>
                      <a:lnTo>
                        <a:pt x="159" y="3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5F30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r>
                    <a:rPr lang="en-US" sz="3600" b="1" dirty="0"/>
                    <a:t>02</a:t>
                  </a:r>
                  <a:endParaRPr sz="3600" b="1" dirty="0"/>
                </a:p>
              </p:txBody>
            </p:sp>
            <p:sp>
              <p:nvSpPr>
                <p:cNvPr id="144" name="Shape">
                  <a:extLst>
                    <a:ext uri="{FF2B5EF4-FFF2-40B4-BE49-F238E27FC236}">
                      <a16:creationId xmlns:a16="http://schemas.microsoft.com/office/drawing/2014/main" id="{1BC56125-382B-6625-DE0D-C6E432D9D265}"/>
                    </a:ext>
                  </a:extLst>
                </p:cNvPr>
                <p:cNvSpPr/>
                <p:nvPr/>
              </p:nvSpPr>
              <p:spPr>
                <a:xfrm>
                  <a:off x="4546356" y="3879835"/>
                  <a:ext cx="1398445" cy="360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167" y="17144"/>
                      </a:lnTo>
                      <a:lnTo>
                        <a:pt x="21052" y="21600"/>
                      </a:lnTo>
                      <a:lnTo>
                        <a:pt x="548" y="21600"/>
                      </a:lnTo>
                      <a:lnTo>
                        <a:pt x="433" y="17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764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45" name="Group 86">
                <a:extLst>
                  <a:ext uri="{FF2B5EF4-FFF2-40B4-BE49-F238E27FC236}">
                    <a16:creationId xmlns:a16="http://schemas.microsoft.com/office/drawing/2014/main" id="{EF139D87-8C3F-F6BE-8B06-20965E4D2948}"/>
                  </a:ext>
                </a:extLst>
              </p:cNvPr>
              <p:cNvGrpSpPr/>
              <p:nvPr/>
            </p:nvGrpSpPr>
            <p:grpSpPr>
              <a:xfrm>
                <a:off x="9769296" y="398023"/>
                <a:ext cx="1501320" cy="4156958"/>
                <a:chOff x="8607880" y="626361"/>
                <a:chExt cx="1501320" cy="4156958"/>
              </a:xfrm>
            </p:grpSpPr>
            <p:sp>
              <p:nvSpPr>
                <p:cNvPr id="146" name="Shape">
                  <a:extLst>
                    <a:ext uri="{FF2B5EF4-FFF2-40B4-BE49-F238E27FC236}">
                      <a16:creationId xmlns:a16="http://schemas.microsoft.com/office/drawing/2014/main" id="{DA347E4B-9152-2880-44B6-A13017ECE3BC}"/>
                    </a:ext>
                  </a:extLst>
                </p:cNvPr>
                <p:cNvSpPr/>
                <p:nvPr/>
              </p:nvSpPr>
              <p:spPr>
                <a:xfrm>
                  <a:off x="8978982" y="1418325"/>
                  <a:ext cx="477490" cy="2823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4" h="21569" extrusionOk="0">
                      <a:moveTo>
                        <a:pt x="19611" y="21569"/>
                      </a:moveTo>
                      <a:cubicBezTo>
                        <a:pt x="18612" y="21569"/>
                        <a:pt x="17807" y="21427"/>
                        <a:pt x="17807" y="21250"/>
                      </a:cubicBezTo>
                      <a:lnTo>
                        <a:pt x="17807" y="6445"/>
                      </a:lnTo>
                      <a:cubicBezTo>
                        <a:pt x="17807" y="3636"/>
                        <a:pt x="694" y="576"/>
                        <a:pt x="527" y="545"/>
                      </a:cubicBezTo>
                      <a:cubicBezTo>
                        <a:pt x="-176" y="420"/>
                        <a:pt x="-176" y="218"/>
                        <a:pt x="527" y="93"/>
                      </a:cubicBezTo>
                      <a:cubicBezTo>
                        <a:pt x="1230" y="-31"/>
                        <a:pt x="2377" y="-31"/>
                        <a:pt x="3080" y="93"/>
                      </a:cubicBezTo>
                      <a:cubicBezTo>
                        <a:pt x="3829" y="226"/>
                        <a:pt x="21424" y="3370"/>
                        <a:pt x="21424" y="6445"/>
                      </a:cubicBezTo>
                      <a:lnTo>
                        <a:pt x="21424" y="21250"/>
                      </a:lnTo>
                      <a:cubicBezTo>
                        <a:pt x="21415" y="21427"/>
                        <a:pt x="20610" y="21569"/>
                        <a:pt x="19611" y="21569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7" name="Shape">
                  <a:extLst>
                    <a:ext uri="{FF2B5EF4-FFF2-40B4-BE49-F238E27FC236}">
                      <a16:creationId xmlns:a16="http://schemas.microsoft.com/office/drawing/2014/main" id="{6144CA3D-12ED-6430-A125-90F6F1F8E207}"/>
                    </a:ext>
                  </a:extLst>
                </p:cNvPr>
                <p:cNvSpPr/>
                <p:nvPr/>
              </p:nvSpPr>
              <p:spPr>
                <a:xfrm>
                  <a:off x="9370702" y="1182878"/>
                  <a:ext cx="686486" cy="1038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485" extrusionOk="0">
                      <a:moveTo>
                        <a:pt x="1170" y="21485"/>
                      </a:moveTo>
                      <a:cubicBezTo>
                        <a:pt x="1074" y="21485"/>
                        <a:pt x="978" y="21476"/>
                        <a:pt x="875" y="21458"/>
                      </a:cubicBezTo>
                      <a:cubicBezTo>
                        <a:pt x="255" y="21348"/>
                        <a:pt x="-123" y="20905"/>
                        <a:pt x="37" y="20475"/>
                      </a:cubicBezTo>
                      <a:cubicBezTo>
                        <a:pt x="95" y="20320"/>
                        <a:pt x="1477" y="16676"/>
                        <a:pt x="4549" y="12332"/>
                      </a:cubicBezTo>
                      <a:cubicBezTo>
                        <a:pt x="8715" y="6447"/>
                        <a:pt x="13771" y="2334"/>
                        <a:pt x="19576" y="102"/>
                      </a:cubicBezTo>
                      <a:cubicBezTo>
                        <a:pt x="20139" y="-115"/>
                        <a:pt x="20850" y="27"/>
                        <a:pt x="21163" y="416"/>
                      </a:cubicBezTo>
                      <a:cubicBezTo>
                        <a:pt x="21477" y="806"/>
                        <a:pt x="21272" y="1298"/>
                        <a:pt x="20709" y="1515"/>
                      </a:cubicBezTo>
                      <a:cubicBezTo>
                        <a:pt x="7807" y="6474"/>
                        <a:pt x="2341" y="20741"/>
                        <a:pt x="2290" y="20883"/>
                      </a:cubicBezTo>
                      <a:cubicBezTo>
                        <a:pt x="2162" y="21241"/>
                        <a:pt x="1695" y="21485"/>
                        <a:pt x="1170" y="21485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8" name="Shape">
                  <a:extLst>
                    <a:ext uri="{FF2B5EF4-FFF2-40B4-BE49-F238E27FC236}">
                      <a16:creationId xmlns:a16="http://schemas.microsoft.com/office/drawing/2014/main" id="{C6D9215B-9D83-839D-CC91-E564939C8AC1}"/>
                    </a:ext>
                  </a:extLst>
                </p:cNvPr>
                <p:cNvSpPr/>
                <p:nvPr/>
              </p:nvSpPr>
              <p:spPr>
                <a:xfrm>
                  <a:off x="8710963" y="2295909"/>
                  <a:ext cx="726943" cy="8048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470" extrusionOk="0">
                      <a:moveTo>
                        <a:pt x="20216" y="21470"/>
                      </a:moveTo>
                      <a:cubicBezTo>
                        <a:pt x="19763" y="21470"/>
                        <a:pt x="19339" y="21207"/>
                        <a:pt x="19182" y="20779"/>
                      </a:cubicBezTo>
                      <a:cubicBezTo>
                        <a:pt x="13758" y="6482"/>
                        <a:pt x="866" y="2068"/>
                        <a:pt x="739" y="2023"/>
                      </a:cubicBezTo>
                      <a:cubicBezTo>
                        <a:pt x="164" y="1834"/>
                        <a:pt x="-138" y="1240"/>
                        <a:pt x="62" y="698"/>
                      </a:cubicBezTo>
                      <a:cubicBezTo>
                        <a:pt x="261" y="155"/>
                        <a:pt x="890" y="-130"/>
                        <a:pt x="1464" y="58"/>
                      </a:cubicBezTo>
                      <a:cubicBezTo>
                        <a:pt x="1610" y="104"/>
                        <a:pt x="5044" y="1263"/>
                        <a:pt x="9211" y="4312"/>
                      </a:cubicBezTo>
                      <a:cubicBezTo>
                        <a:pt x="13038" y="7116"/>
                        <a:pt x="18239" y="12129"/>
                        <a:pt x="21256" y="20077"/>
                      </a:cubicBezTo>
                      <a:cubicBezTo>
                        <a:pt x="21462" y="20619"/>
                        <a:pt x="21166" y="21213"/>
                        <a:pt x="20591" y="21407"/>
                      </a:cubicBezTo>
                      <a:cubicBezTo>
                        <a:pt x="20464" y="21453"/>
                        <a:pt x="20343" y="21470"/>
                        <a:pt x="20216" y="21470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9" name="Shape">
                  <a:extLst>
                    <a:ext uri="{FF2B5EF4-FFF2-40B4-BE49-F238E27FC236}">
                      <a16:creationId xmlns:a16="http://schemas.microsoft.com/office/drawing/2014/main" id="{007BF6B2-D22E-B626-01B2-1FFCF76BF5E3}"/>
                    </a:ext>
                  </a:extLst>
                </p:cNvPr>
                <p:cNvSpPr/>
                <p:nvPr/>
              </p:nvSpPr>
              <p:spPr>
                <a:xfrm>
                  <a:off x="8855282" y="2745400"/>
                  <a:ext cx="430352" cy="828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18131" extrusionOk="0">
                      <a:moveTo>
                        <a:pt x="20080" y="18131"/>
                      </a:moveTo>
                      <a:cubicBezTo>
                        <a:pt x="19988" y="18131"/>
                        <a:pt x="19895" y="18084"/>
                        <a:pt x="19803" y="17990"/>
                      </a:cubicBezTo>
                      <a:cubicBezTo>
                        <a:pt x="19711" y="17897"/>
                        <a:pt x="10100" y="8901"/>
                        <a:pt x="1495" y="13586"/>
                      </a:cubicBezTo>
                      <a:cubicBezTo>
                        <a:pt x="767" y="14008"/>
                        <a:pt x="100" y="11618"/>
                        <a:pt x="8" y="8245"/>
                      </a:cubicBezTo>
                      <a:cubicBezTo>
                        <a:pt x="-74" y="4918"/>
                        <a:pt x="449" y="1872"/>
                        <a:pt x="1177" y="1451"/>
                      </a:cubicBezTo>
                      <a:cubicBezTo>
                        <a:pt x="10223" y="-3469"/>
                        <a:pt x="19936" y="5668"/>
                        <a:pt x="20347" y="6042"/>
                      </a:cubicBezTo>
                      <a:cubicBezTo>
                        <a:pt x="21064" y="6745"/>
                        <a:pt x="21526" y="9978"/>
                        <a:pt x="21382" y="13258"/>
                      </a:cubicBezTo>
                      <a:cubicBezTo>
                        <a:pt x="21249" y="16163"/>
                        <a:pt x="20695" y="18131"/>
                        <a:pt x="20080" y="18131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0" name="Shape">
                  <a:extLst>
                    <a:ext uri="{FF2B5EF4-FFF2-40B4-BE49-F238E27FC236}">
                      <a16:creationId xmlns:a16="http://schemas.microsoft.com/office/drawing/2014/main" id="{203F66ED-0F52-CFEE-4731-87B9F34D5241}"/>
                    </a:ext>
                  </a:extLst>
                </p:cNvPr>
                <p:cNvSpPr/>
                <p:nvPr/>
              </p:nvSpPr>
              <p:spPr>
                <a:xfrm>
                  <a:off x="9391319" y="2509953"/>
                  <a:ext cx="597996" cy="913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2" h="21470" extrusionOk="0">
                      <a:moveTo>
                        <a:pt x="1336" y="21470"/>
                      </a:moveTo>
                      <a:cubicBezTo>
                        <a:pt x="1204" y="21470"/>
                        <a:pt x="1072" y="21455"/>
                        <a:pt x="940" y="21430"/>
                      </a:cubicBezTo>
                      <a:cubicBezTo>
                        <a:pt x="237" y="21279"/>
                        <a:pt x="-159" y="20765"/>
                        <a:pt x="61" y="20282"/>
                      </a:cubicBezTo>
                      <a:cubicBezTo>
                        <a:pt x="347" y="19648"/>
                        <a:pt x="7219" y="4757"/>
                        <a:pt x="19265" y="117"/>
                      </a:cubicBezTo>
                      <a:cubicBezTo>
                        <a:pt x="19910" y="-130"/>
                        <a:pt x="20723" y="26"/>
                        <a:pt x="21082" y="469"/>
                      </a:cubicBezTo>
                      <a:cubicBezTo>
                        <a:pt x="21441" y="912"/>
                        <a:pt x="21214" y="1470"/>
                        <a:pt x="20569" y="1717"/>
                      </a:cubicBezTo>
                      <a:cubicBezTo>
                        <a:pt x="9439" y="6005"/>
                        <a:pt x="2669" y="20685"/>
                        <a:pt x="2603" y="20831"/>
                      </a:cubicBezTo>
                      <a:cubicBezTo>
                        <a:pt x="2435" y="21218"/>
                        <a:pt x="1907" y="21470"/>
                        <a:pt x="1336" y="21470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1" name="Shape">
                  <a:extLst>
                    <a:ext uri="{FF2B5EF4-FFF2-40B4-BE49-F238E27FC236}">
                      <a16:creationId xmlns:a16="http://schemas.microsoft.com/office/drawing/2014/main" id="{82D69A5C-56ED-BB8F-EF6F-20F076E07FCA}"/>
                    </a:ext>
                  </a:extLst>
                </p:cNvPr>
                <p:cNvSpPr/>
                <p:nvPr/>
              </p:nvSpPr>
              <p:spPr>
                <a:xfrm>
                  <a:off x="9370702" y="626361"/>
                  <a:ext cx="250409" cy="1681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25" h="21531" extrusionOk="0">
                      <a:moveTo>
                        <a:pt x="4376" y="21531"/>
                      </a:moveTo>
                      <a:cubicBezTo>
                        <a:pt x="2796" y="21531"/>
                        <a:pt x="1438" y="21336"/>
                        <a:pt x="1302" y="21076"/>
                      </a:cubicBezTo>
                      <a:cubicBezTo>
                        <a:pt x="1285" y="21040"/>
                        <a:pt x="-549" y="17578"/>
                        <a:pt x="164" y="13320"/>
                      </a:cubicBezTo>
                      <a:cubicBezTo>
                        <a:pt x="1132" y="7574"/>
                        <a:pt x="6040" y="3188"/>
                        <a:pt x="14751" y="282"/>
                      </a:cubicBezTo>
                      <a:cubicBezTo>
                        <a:pt x="15498" y="32"/>
                        <a:pt x="17349" y="-69"/>
                        <a:pt x="18877" y="49"/>
                      </a:cubicBezTo>
                      <a:cubicBezTo>
                        <a:pt x="20423" y="170"/>
                        <a:pt x="21051" y="468"/>
                        <a:pt x="20321" y="715"/>
                      </a:cubicBezTo>
                      <a:cubicBezTo>
                        <a:pt x="385" y="7360"/>
                        <a:pt x="7398" y="20848"/>
                        <a:pt x="7483" y="20985"/>
                      </a:cubicBezTo>
                      <a:cubicBezTo>
                        <a:pt x="7636" y="21260"/>
                        <a:pt x="6379" y="21504"/>
                        <a:pt x="4664" y="21526"/>
                      </a:cubicBezTo>
                      <a:cubicBezTo>
                        <a:pt x="4562" y="21531"/>
                        <a:pt x="4460" y="21531"/>
                        <a:pt x="4376" y="21531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2" name="Shape">
                  <a:extLst>
                    <a:ext uri="{FF2B5EF4-FFF2-40B4-BE49-F238E27FC236}">
                      <a16:creationId xmlns:a16="http://schemas.microsoft.com/office/drawing/2014/main" id="{3AB13EE4-9E06-E42F-CA6B-8743E227D501}"/>
                    </a:ext>
                  </a:extLst>
                </p:cNvPr>
                <p:cNvSpPr/>
                <p:nvPr/>
              </p:nvSpPr>
              <p:spPr>
                <a:xfrm>
                  <a:off x="9535639" y="1653774"/>
                  <a:ext cx="477498" cy="172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0" h="18468" extrusionOk="0">
                      <a:moveTo>
                        <a:pt x="1199" y="18468"/>
                      </a:moveTo>
                      <a:cubicBezTo>
                        <a:pt x="839" y="18468"/>
                        <a:pt x="480" y="18054"/>
                        <a:pt x="249" y="17296"/>
                      </a:cubicBezTo>
                      <a:cubicBezTo>
                        <a:pt x="-157" y="15986"/>
                        <a:pt x="-55" y="14102"/>
                        <a:pt x="470" y="13114"/>
                      </a:cubicBezTo>
                      <a:cubicBezTo>
                        <a:pt x="821" y="12448"/>
                        <a:pt x="9153" y="-3132"/>
                        <a:pt x="20327" y="568"/>
                      </a:cubicBezTo>
                      <a:cubicBezTo>
                        <a:pt x="20982" y="797"/>
                        <a:pt x="21443" y="2291"/>
                        <a:pt x="21360" y="3922"/>
                      </a:cubicBezTo>
                      <a:cubicBezTo>
                        <a:pt x="21277" y="5554"/>
                        <a:pt x="20668" y="6703"/>
                        <a:pt x="20013" y="6496"/>
                      </a:cubicBezTo>
                      <a:cubicBezTo>
                        <a:pt x="9817" y="3118"/>
                        <a:pt x="2011" y="17710"/>
                        <a:pt x="1937" y="17871"/>
                      </a:cubicBezTo>
                      <a:cubicBezTo>
                        <a:pt x="1716" y="18261"/>
                        <a:pt x="1458" y="18468"/>
                        <a:pt x="1199" y="18468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3" name="Shape">
                  <a:extLst>
                    <a:ext uri="{FF2B5EF4-FFF2-40B4-BE49-F238E27FC236}">
                      <a16:creationId xmlns:a16="http://schemas.microsoft.com/office/drawing/2014/main" id="{91DE51E9-0541-D19D-26D3-9C78634A9F8B}"/>
                    </a:ext>
                  </a:extLst>
                </p:cNvPr>
                <p:cNvSpPr/>
                <p:nvPr/>
              </p:nvSpPr>
              <p:spPr>
                <a:xfrm>
                  <a:off x="9515022" y="2895231"/>
                  <a:ext cx="466595" cy="183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18588" extrusionOk="0">
                      <a:moveTo>
                        <a:pt x="1233" y="18588"/>
                      </a:moveTo>
                      <a:cubicBezTo>
                        <a:pt x="875" y="18588"/>
                        <a:pt x="516" y="18219"/>
                        <a:pt x="271" y="17523"/>
                      </a:cubicBezTo>
                      <a:cubicBezTo>
                        <a:pt x="-154" y="16306"/>
                        <a:pt x="-69" y="14524"/>
                        <a:pt x="459" y="13547"/>
                      </a:cubicBezTo>
                      <a:cubicBezTo>
                        <a:pt x="827" y="12873"/>
                        <a:pt x="9594" y="-3012"/>
                        <a:pt x="20304" y="508"/>
                      </a:cubicBezTo>
                      <a:cubicBezTo>
                        <a:pt x="20974" y="726"/>
                        <a:pt x="21446" y="2160"/>
                        <a:pt x="21342" y="3703"/>
                      </a:cubicBezTo>
                      <a:cubicBezTo>
                        <a:pt x="21248" y="5246"/>
                        <a:pt x="20625" y="6332"/>
                        <a:pt x="19955" y="6093"/>
                      </a:cubicBezTo>
                      <a:cubicBezTo>
                        <a:pt x="10283" y="2899"/>
                        <a:pt x="2073" y="17784"/>
                        <a:pt x="1988" y="17936"/>
                      </a:cubicBezTo>
                      <a:cubicBezTo>
                        <a:pt x="1780" y="18392"/>
                        <a:pt x="1507" y="18588"/>
                        <a:pt x="1233" y="18588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4" name="Shape">
                  <a:extLst>
                    <a:ext uri="{FF2B5EF4-FFF2-40B4-BE49-F238E27FC236}">
                      <a16:creationId xmlns:a16="http://schemas.microsoft.com/office/drawing/2014/main" id="{688D22CC-E688-127C-8CE4-5DF8EBEEABD2}"/>
                    </a:ext>
                  </a:extLst>
                </p:cNvPr>
                <p:cNvSpPr/>
                <p:nvPr/>
              </p:nvSpPr>
              <p:spPr>
                <a:xfrm>
                  <a:off x="9391319" y="1996245"/>
                  <a:ext cx="472001" cy="43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443" extrusionOk="0">
                      <a:moveTo>
                        <a:pt x="1212" y="21443"/>
                      </a:moveTo>
                      <a:cubicBezTo>
                        <a:pt x="1044" y="21443"/>
                        <a:pt x="886" y="21401"/>
                        <a:pt x="719" y="21327"/>
                      </a:cubicBezTo>
                      <a:cubicBezTo>
                        <a:pt x="105" y="21020"/>
                        <a:pt x="-165" y="20207"/>
                        <a:pt x="105" y="19520"/>
                      </a:cubicBezTo>
                      <a:cubicBezTo>
                        <a:pt x="337" y="18917"/>
                        <a:pt x="6058" y="4588"/>
                        <a:pt x="19751" y="54"/>
                      </a:cubicBezTo>
                      <a:cubicBezTo>
                        <a:pt x="20393" y="-157"/>
                        <a:pt x="21063" y="266"/>
                        <a:pt x="21249" y="995"/>
                      </a:cubicBezTo>
                      <a:cubicBezTo>
                        <a:pt x="21435" y="1724"/>
                        <a:pt x="21063" y="2485"/>
                        <a:pt x="20421" y="2696"/>
                      </a:cubicBezTo>
                      <a:cubicBezTo>
                        <a:pt x="7835" y="6860"/>
                        <a:pt x="2365" y="20492"/>
                        <a:pt x="2309" y="20629"/>
                      </a:cubicBezTo>
                      <a:cubicBezTo>
                        <a:pt x="2114" y="21137"/>
                        <a:pt x="1677" y="21443"/>
                        <a:pt x="1212" y="21443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5" name="Shape">
                  <a:extLst>
                    <a:ext uri="{FF2B5EF4-FFF2-40B4-BE49-F238E27FC236}">
                      <a16:creationId xmlns:a16="http://schemas.microsoft.com/office/drawing/2014/main" id="{3000F244-8BB7-D128-3617-2BF338CAA281}"/>
                    </a:ext>
                  </a:extLst>
                </p:cNvPr>
                <p:cNvSpPr/>
                <p:nvPr/>
              </p:nvSpPr>
              <p:spPr>
                <a:xfrm>
                  <a:off x="9185152" y="2146078"/>
                  <a:ext cx="257480" cy="417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1" h="21424" extrusionOk="0">
                      <a:moveTo>
                        <a:pt x="18931" y="21424"/>
                      </a:moveTo>
                      <a:cubicBezTo>
                        <a:pt x="17899" y="21424"/>
                        <a:pt x="16985" y="20952"/>
                        <a:pt x="16781" y="20272"/>
                      </a:cubicBezTo>
                      <a:cubicBezTo>
                        <a:pt x="13464" y="9505"/>
                        <a:pt x="920" y="2590"/>
                        <a:pt x="785" y="2524"/>
                      </a:cubicBezTo>
                      <a:cubicBezTo>
                        <a:pt x="-146" y="2019"/>
                        <a:pt x="-265" y="1119"/>
                        <a:pt x="514" y="515"/>
                      </a:cubicBezTo>
                      <a:cubicBezTo>
                        <a:pt x="1292" y="-88"/>
                        <a:pt x="2680" y="-176"/>
                        <a:pt x="3611" y="329"/>
                      </a:cubicBezTo>
                      <a:cubicBezTo>
                        <a:pt x="4170" y="636"/>
                        <a:pt x="17458" y="7924"/>
                        <a:pt x="21098" y="19712"/>
                      </a:cubicBezTo>
                      <a:cubicBezTo>
                        <a:pt x="21335" y="20480"/>
                        <a:pt x="20556" y="21237"/>
                        <a:pt x="19371" y="21391"/>
                      </a:cubicBezTo>
                      <a:cubicBezTo>
                        <a:pt x="19219" y="21413"/>
                        <a:pt x="19067" y="21424"/>
                        <a:pt x="18931" y="21424"/>
                      </a:cubicBezTo>
                      <a:close/>
                    </a:path>
                  </a:pathLst>
                </a:custGeom>
                <a:solidFill>
                  <a:srgbClr val="B68E6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6" name="Shape">
                  <a:extLst>
                    <a:ext uri="{FF2B5EF4-FFF2-40B4-BE49-F238E27FC236}">
                      <a16:creationId xmlns:a16="http://schemas.microsoft.com/office/drawing/2014/main" id="{2E15913D-B333-4386-53FB-421F152C2017}"/>
                    </a:ext>
                  </a:extLst>
                </p:cNvPr>
                <p:cNvSpPr/>
                <p:nvPr/>
              </p:nvSpPr>
              <p:spPr>
                <a:xfrm>
                  <a:off x="9391319" y="1332709"/>
                  <a:ext cx="259589" cy="3850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76" h="21600" extrusionOk="0">
                      <a:moveTo>
                        <a:pt x="15251" y="14228"/>
                      </a:moveTo>
                      <a:cubicBezTo>
                        <a:pt x="10804" y="20195"/>
                        <a:pt x="851" y="21600"/>
                        <a:pt x="851" y="21600"/>
                      </a:cubicBezTo>
                      <a:cubicBezTo>
                        <a:pt x="851" y="21600"/>
                        <a:pt x="-1916" y="13339"/>
                        <a:pt x="2531" y="7372"/>
                      </a:cubicBezTo>
                      <a:cubicBezTo>
                        <a:pt x="6978" y="1405"/>
                        <a:pt x="16931" y="0"/>
                        <a:pt x="16931" y="0"/>
                      </a:cubicBezTo>
                      <a:cubicBezTo>
                        <a:pt x="16931" y="0"/>
                        <a:pt x="19684" y="8261"/>
                        <a:pt x="15251" y="14228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7" name="Shape">
                  <a:extLst>
                    <a:ext uri="{FF2B5EF4-FFF2-40B4-BE49-F238E27FC236}">
                      <a16:creationId xmlns:a16="http://schemas.microsoft.com/office/drawing/2014/main" id="{00CC6231-C23F-9981-0D1B-AD9FC879E0B3}"/>
                    </a:ext>
                  </a:extLst>
                </p:cNvPr>
                <p:cNvSpPr/>
                <p:nvPr/>
              </p:nvSpPr>
              <p:spPr>
                <a:xfrm>
                  <a:off x="9453170" y="904619"/>
                  <a:ext cx="263074" cy="247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9" h="19633" extrusionOk="0">
                      <a:moveTo>
                        <a:pt x="15621" y="15246"/>
                      </a:moveTo>
                      <a:cubicBezTo>
                        <a:pt x="9677" y="20616"/>
                        <a:pt x="0" y="19545"/>
                        <a:pt x="0" y="19545"/>
                      </a:cubicBezTo>
                      <a:cubicBezTo>
                        <a:pt x="0" y="19545"/>
                        <a:pt x="-34" y="9757"/>
                        <a:pt x="5928" y="4386"/>
                      </a:cubicBezTo>
                      <a:cubicBezTo>
                        <a:pt x="11872" y="-984"/>
                        <a:pt x="21549" y="87"/>
                        <a:pt x="21549" y="87"/>
                      </a:cubicBezTo>
                      <a:cubicBezTo>
                        <a:pt x="21549" y="87"/>
                        <a:pt x="21566" y="9875"/>
                        <a:pt x="15621" y="15246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8" name="Shape">
                  <a:extLst>
                    <a:ext uri="{FF2B5EF4-FFF2-40B4-BE49-F238E27FC236}">
                      <a16:creationId xmlns:a16="http://schemas.microsoft.com/office/drawing/2014/main" id="{0EFF9F2C-73B4-F658-1F22-750CF15DDE84}"/>
                    </a:ext>
                  </a:extLst>
                </p:cNvPr>
                <p:cNvSpPr/>
                <p:nvPr/>
              </p:nvSpPr>
              <p:spPr>
                <a:xfrm>
                  <a:off x="9164535" y="1418325"/>
                  <a:ext cx="128453" cy="2581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7" h="21600" extrusionOk="0">
                      <a:moveTo>
                        <a:pt x="18253" y="11803"/>
                      </a:moveTo>
                      <a:cubicBezTo>
                        <a:pt x="16438" y="17767"/>
                        <a:pt x="5966" y="21600"/>
                        <a:pt x="5966" y="21600"/>
                      </a:cubicBezTo>
                      <a:cubicBezTo>
                        <a:pt x="5966" y="21600"/>
                        <a:pt x="-1532" y="15761"/>
                        <a:pt x="283" y="9797"/>
                      </a:cubicBezTo>
                      <a:cubicBezTo>
                        <a:pt x="2098" y="3833"/>
                        <a:pt x="12570" y="0"/>
                        <a:pt x="12570" y="0"/>
                      </a:cubicBezTo>
                      <a:cubicBezTo>
                        <a:pt x="12570" y="0"/>
                        <a:pt x="20068" y="5839"/>
                        <a:pt x="18253" y="11803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9" name="Shape">
                  <a:extLst>
                    <a:ext uri="{FF2B5EF4-FFF2-40B4-BE49-F238E27FC236}">
                      <a16:creationId xmlns:a16="http://schemas.microsoft.com/office/drawing/2014/main" id="{3D21FA07-1255-CD3C-787D-A90D82A4541E}"/>
                    </a:ext>
                  </a:extLst>
                </p:cNvPr>
                <p:cNvSpPr/>
                <p:nvPr/>
              </p:nvSpPr>
              <p:spPr>
                <a:xfrm>
                  <a:off x="9288236" y="2017651"/>
                  <a:ext cx="130849" cy="253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80" h="21600" extrusionOk="0">
                      <a:moveTo>
                        <a:pt x="17197" y="9330"/>
                      </a:moveTo>
                      <a:cubicBezTo>
                        <a:pt x="19690" y="15301"/>
                        <a:pt x="13387" y="21600"/>
                        <a:pt x="13387" y="21600"/>
                      </a:cubicBezTo>
                      <a:cubicBezTo>
                        <a:pt x="13387" y="21600"/>
                        <a:pt x="3077" y="18222"/>
                        <a:pt x="583" y="12270"/>
                      </a:cubicBezTo>
                      <a:cubicBezTo>
                        <a:pt x="-1910" y="6299"/>
                        <a:pt x="4393" y="0"/>
                        <a:pt x="4393" y="0"/>
                      </a:cubicBezTo>
                      <a:cubicBezTo>
                        <a:pt x="4393" y="0"/>
                        <a:pt x="14731" y="3378"/>
                        <a:pt x="17197" y="9330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0" name="Shape">
                  <a:extLst>
                    <a:ext uri="{FF2B5EF4-FFF2-40B4-BE49-F238E27FC236}">
                      <a16:creationId xmlns:a16="http://schemas.microsoft.com/office/drawing/2014/main" id="{F028AAFF-8801-FD8B-0463-0C83C36508BF}"/>
                    </a:ext>
                  </a:extLst>
                </p:cNvPr>
                <p:cNvSpPr/>
                <p:nvPr/>
              </p:nvSpPr>
              <p:spPr>
                <a:xfrm>
                  <a:off x="8875897" y="2103269"/>
                  <a:ext cx="174419" cy="337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93" h="21600" extrusionOk="0">
                      <a:moveTo>
                        <a:pt x="17215" y="9335"/>
                      </a:moveTo>
                      <a:cubicBezTo>
                        <a:pt x="19697" y="15303"/>
                        <a:pt x="13387" y="21600"/>
                        <a:pt x="13387" y="21600"/>
                      </a:cubicBezTo>
                      <a:cubicBezTo>
                        <a:pt x="13387" y="21600"/>
                        <a:pt x="3061" y="18233"/>
                        <a:pt x="579" y="12265"/>
                      </a:cubicBezTo>
                      <a:cubicBezTo>
                        <a:pt x="-1903" y="6297"/>
                        <a:pt x="4407" y="0"/>
                        <a:pt x="4407" y="0"/>
                      </a:cubicBezTo>
                      <a:cubicBezTo>
                        <a:pt x="4407" y="0"/>
                        <a:pt x="14733" y="3367"/>
                        <a:pt x="17215" y="9335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1" name="Shape">
                  <a:extLst>
                    <a:ext uri="{FF2B5EF4-FFF2-40B4-BE49-F238E27FC236}">
                      <a16:creationId xmlns:a16="http://schemas.microsoft.com/office/drawing/2014/main" id="{8C27F27B-83C0-9047-0F09-48CCA1BAA79B}"/>
                    </a:ext>
                  </a:extLst>
                </p:cNvPr>
                <p:cNvSpPr/>
                <p:nvPr/>
              </p:nvSpPr>
              <p:spPr>
                <a:xfrm>
                  <a:off x="9576871" y="2467144"/>
                  <a:ext cx="170135" cy="3471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28" h="21600" extrusionOk="0">
                      <a:moveTo>
                        <a:pt x="19086" y="10121"/>
                      </a:moveTo>
                      <a:cubicBezTo>
                        <a:pt x="20414" y="16087"/>
                        <a:pt x="12002" y="21600"/>
                        <a:pt x="12002" y="21600"/>
                      </a:cubicBezTo>
                      <a:cubicBezTo>
                        <a:pt x="12002" y="21600"/>
                        <a:pt x="1470" y="17445"/>
                        <a:pt x="142" y="11479"/>
                      </a:cubicBezTo>
                      <a:cubicBezTo>
                        <a:pt x="-1186" y="5513"/>
                        <a:pt x="7226" y="0"/>
                        <a:pt x="7226" y="0"/>
                      </a:cubicBezTo>
                      <a:cubicBezTo>
                        <a:pt x="7226" y="0"/>
                        <a:pt x="17758" y="4155"/>
                        <a:pt x="19086" y="10121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2" name="Shape">
                  <a:extLst>
                    <a:ext uri="{FF2B5EF4-FFF2-40B4-BE49-F238E27FC236}">
                      <a16:creationId xmlns:a16="http://schemas.microsoft.com/office/drawing/2014/main" id="{B3BB05B6-CA04-BB92-BDE2-447CAE79C86A}"/>
                    </a:ext>
                  </a:extLst>
                </p:cNvPr>
                <p:cNvSpPr/>
                <p:nvPr/>
              </p:nvSpPr>
              <p:spPr>
                <a:xfrm>
                  <a:off x="9391319" y="2702591"/>
                  <a:ext cx="204318" cy="3857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531" h="21600" extrusionOk="0">
                      <a:moveTo>
                        <a:pt x="16753" y="9074"/>
                      </a:moveTo>
                      <a:cubicBezTo>
                        <a:pt x="19566" y="15043"/>
                        <a:pt x="13852" y="21600"/>
                        <a:pt x="13852" y="21600"/>
                      </a:cubicBezTo>
                      <a:cubicBezTo>
                        <a:pt x="13852" y="21600"/>
                        <a:pt x="3592" y="18495"/>
                        <a:pt x="779" y="12526"/>
                      </a:cubicBezTo>
                      <a:cubicBezTo>
                        <a:pt x="-2034" y="6557"/>
                        <a:pt x="3680" y="0"/>
                        <a:pt x="3680" y="0"/>
                      </a:cubicBezTo>
                      <a:cubicBezTo>
                        <a:pt x="3680" y="0"/>
                        <a:pt x="13958" y="3105"/>
                        <a:pt x="16753" y="9074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3" name="Shape">
                  <a:extLst>
                    <a:ext uri="{FF2B5EF4-FFF2-40B4-BE49-F238E27FC236}">
                      <a16:creationId xmlns:a16="http://schemas.microsoft.com/office/drawing/2014/main" id="{7CCE6495-4549-2942-E7C5-2B919F92A19C}"/>
                    </a:ext>
                  </a:extLst>
                </p:cNvPr>
                <p:cNvSpPr/>
                <p:nvPr/>
              </p:nvSpPr>
              <p:spPr>
                <a:xfrm>
                  <a:off x="9185150" y="2467144"/>
                  <a:ext cx="174419" cy="337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93" h="21600" extrusionOk="0">
                      <a:moveTo>
                        <a:pt x="17215" y="9335"/>
                      </a:moveTo>
                      <a:cubicBezTo>
                        <a:pt x="19697" y="15303"/>
                        <a:pt x="13387" y="21600"/>
                        <a:pt x="13387" y="21600"/>
                      </a:cubicBezTo>
                      <a:cubicBezTo>
                        <a:pt x="13387" y="21600"/>
                        <a:pt x="3061" y="18233"/>
                        <a:pt x="579" y="12265"/>
                      </a:cubicBezTo>
                      <a:cubicBezTo>
                        <a:pt x="-1903" y="6297"/>
                        <a:pt x="4407" y="0"/>
                        <a:pt x="4407" y="0"/>
                      </a:cubicBezTo>
                      <a:cubicBezTo>
                        <a:pt x="4407" y="0"/>
                        <a:pt x="14733" y="3367"/>
                        <a:pt x="17215" y="9335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4" name="Shape">
                  <a:extLst>
                    <a:ext uri="{FF2B5EF4-FFF2-40B4-BE49-F238E27FC236}">
                      <a16:creationId xmlns:a16="http://schemas.microsoft.com/office/drawing/2014/main" id="{39113E8E-5558-4702-5A59-59EDAB1C01F1}"/>
                    </a:ext>
                  </a:extLst>
                </p:cNvPr>
                <p:cNvSpPr/>
                <p:nvPr/>
              </p:nvSpPr>
              <p:spPr>
                <a:xfrm>
                  <a:off x="9721189" y="1418325"/>
                  <a:ext cx="349047" cy="18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823" extrusionOk="0">
                      <a:moveTo>
                        <a:pt x="11648" y="18608"/>
                      </a:moveTo>
                      <a:cubicBezTo>
                        <a:pt x="5678" y="20211"/>
                        <a:pt x="0" y="12303"/>
                        <a:pt x="0" y="12303"/>
                      </a:cubicBezTo>
                      <a:cubicBezTo>
                        <a:pt x="0" y="12303"/>
                        <a:pt x="3981" y="1817"/>
                        <a:pt x="9952" y="214"/>
                      </a:cubicBezTo>
                      <a:cubicBezTo>
                        <a:pt x="15922" y="-1389"/>
                        <a:pt x="21600" y="6519"/>
                        <a:pt x="21600" y="6519"/>
                      </a:cubicBezTo>
                      <a:cubicBezTo>
                        <a:pt x="21600" y="6519"/>
                        <a:pt x="17607" y="17026"/>
                        <a:pt x="11648" y="18608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5" name="Shape">
                  <a:extLst>
                    <a:ext uri="{FF2B5EF4-FFF2-40B4-BE49-F238E27FC236}">
                      <a16:creationId xmlns:a16="http://schemas.microsoft.com/office/drawing/2014/main" id="{0708F50A-4FD6-E554-DF3D-DBF571C6E6E3}"/>
                    </a:ext>
                  </a:extLst>
                </p:cNvPr>
                <p:cNvSpPr/>
                <p:nvPr/>
              </p:nvSpPr>
              <p:spPr>
                <a:xfrm>
                  <a:off x="9473787" y="1889224"/>
                  <a:ext cx="270909" cy="173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320" extrusionOk="0">
                      <a:moveTo>
                        <a:pt x="13447" y="15686"/>
                      </a:moveTo>
                      <a:cubicBezTo>
                        <a:pt x="7479" y="19460"/>
                        <a:pt x="0" y="15515"/>
                        <a:pt x="0" y="15515"/>
                      </a:cubicBezTo>
                      <a:cubicBezTo>
                        <a:pt x="0" y="15515"/>
                        <a:pt x="2186" y="5430"/>
                        <a:pt x="8153" y="1634"/>
                      </a:cubicBezTo>
                      <a:cubicBezTo>
                        <a:pt x="14121" y="-2140"/>
                        <a:pt x="21600" y="1805"/>
                        <a:pt x="21600" y="1805"/>
                      </a:cubicBezTo>
                      <a:cubicBezTo>
                        <a:pt x="21600" y="1805"/>
                        <a:pt x="19414" y="11912"/>
                        <a:pt x="13447" y="15686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6" name="Shape">
                  <a:extLst>
                    <a:ext uri="{FF2B5EF4-FFF2-40B4-BE49-F238E27FC236}">
                      <a16:creationId xmlns:a16="http://schemas.microsoft.com/office/drawing/2014/main" id="{E2732275-5244-38FC-74E7-7C22DEA4D51F}"/>
                    </a:ext>
                  </a:extLst>
                </p:cNvPr>
                <p:cNvSpPr/>
                <p:nvPr/>
              </p:nvSpPr>
              <p:spPr>
                <a:xfrm>
                  <a:off x="9453170" y="2274502"/>
                  <a:ext cx="301214" cy="157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577" extrusionOk="0">
                      <a:moveTo>
                        <a:pt x="10541" y="20557"/>
                      </a:moveTo>
                      <a:cubicBezTo>
                        <a:pt x="4583" y="20024"/>
                        <a:pt x="0" y="9322"/>
                        <a:pt x="0" y="9322"/>
                      </a:cubicBezTo>
                      <a:cubicBezTo>
                        <a:pt x="0" y="9322"/>
                        <a:pt x="5086" y="-511"/>
                        <a:pt x="11059" y="21"/>
                      </a:cubicBezTo>
                      <a:cubicBezTo>
                        <a:pt x="17017" y="554"/>
                        <a:pt x="21600" y="11256"/>
                        <a:pt x="21600" y="11256"/>
                      </a:cubicBezTo>
                      <a:cubicBezTo>
                        <a:pt x="21600" y="11256"/>
                        <a:pt x="16499" y="21089"/>
                        <a:pt x="10541" y="20557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7" name="Shape">
                  <a:extLst>
                    <a:ext uri="{FF2B5EF4-FFF2-40B4-BE49-F238E27FC236}">
                      <a16:creationId xmlns:a16="http://schemas.microsoft.com/office/drawing/2014/main" id="{2BDF5FA9-C47E-229F-F23A-10A9CF6F28E3}"/>
                    </a:ext>
                  </a:extLst>
                </p:cNvPr>
                <p:cNvSpPr/>
                <p:nvPr/>
              </p:nvSpPr>
              <p:spPr>
                <a:xfrm>
                  <a:off x="9638723" y="2959446"/>
                  <a:ext cx="277711" cy="169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287" extrusionOk="0">
                      <a:moveTo>
                        <a:pt x="8515" y="16015"/>
                      </a:moveTo>
                      <a:cubicBezTo>
                        <a:pt x="2550" y="12586"/>
                        <a:pt x="0" y="2430"/>
                        <a:pt x="0" y="2430"/>
                      </a:cubicBezTo>
                      <a:cubicBezTo>
                        <a:pt x="0" y="2430"/>
                        <a:pt x="7120" y="-2156"/>
                        <a:pt x="13085" y="1273"/>
                      </a:cubicBezTo>
                      <a:cubicBezTo>
                        <a:pt x="19050" y="4702"/>
                        <a:pt x="21600" y="14858"/>
                        <a:pt x="21600" y="14858"/>
                      </a:cubicBezTo>
                      <a:cubicBezTo>
                        <a:pt x="21600" y="14858"/>
                        <a:pt x="14480" y="19444"/>
                        <a:pt x="8515" y="16015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8" name="Shape">
                  <a:extLst>
                    <a:ext uri="{FF2B5EF4-FFF2-40B4-BE49-F238E27FC236}">
                      <a16:creationId xmlns:a16="http://schemas.microsoft.com/office/drawing/2014/main" id="{3E0D00A0-95A6-0D0B-2717-C998A2E746D7}"/>
                    </a:ext>
                  </a:extLst>
                </p:cNvPr>
                <p:cNvSpPr/>
                <p:nvPr/>
              </p:nvSpPr>
              <p:spPr>
                <a:xfrm>
                  <a:off x="9576873" y="2146076"/>
                  <a:ext cx="227610" cy="118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601" extrusionOk="0">
                      <a:moveTo>
                        <a:pt x="10546" y="20580"/>
                      </a:moveTo>
                      <a:cubicBezTo>
                        <a:pt x="4578" y="20061"/>
                        <a:pt x="0" y="9335"/>
                        <a:pt x="0" y="9335"/>
                      </a:cubicBezTo>
                      <a:cubicBezTo>
                        <a:pt x="0" y="9335"/>
                        <a:pt x="5087" y="-500"/>
                        <a:pt x="11054" y="20"/>
                      </a:cubicBezTo>
                      <a:cubicBezTo>
                        <a:pt x="17022" y="539"/>
                        <a:pt x="21600" y="11265"/>
                        <a:pt x="21600" y="11265"/>
                      </a:cubicBezTo>
                      <a:cubicBezTo>
                        <a:pt x="21600" y="11265"/>
                        <a:pt x="16513" y="21100"/>
                        <a:pt x="10546" y="20580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9" name="Shape">
                  <a:extLst>
                    <a:ext uri="{FF2B5EF4-FFF2-40B4-BE49-F238E27FC236}">
                      <a16:creationId xmlns:a16="http://schemas.microsoft.com/office/drawing/2014/main" id="{8C3DBFDB-DB3F-1822-37FF-6352BA4D0893}"/>
                    </a:ext>
                  </a:extLst>
                </p:cNvPr>
                <p:cNvSpPr/>
                <p:nvPr/>
              </p:nvSpPr>
              <p:spPr>
                <a:xfrm>
                  <a:off x="9679955" y="1717987"/>
                  <a:ext cx="321212" cy="201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283" extrusionOk="0">
                      <a:moveTo>
                        <a:pt x="8318" y="15818"/>
                      </a:moveTo>
                      <a:cubicBezTo>
                        <a:pt x="2357" y="12199"/>
                        <a:pt x="0" y="2079"/>
                        <a:pt x="0" y="2079"/>
                      </a:cubicBezTo>
                      <a:cubicBezTo>
                        <a:pt x="0" y="2079"/>
                        <a:pt x="7320" y="-2164"/>
                        <a:pt x="13282" y="1473"/>
                      </a:cubicBezTo>
                      <a:cubicBezTo>
                        <a:pt x="19243" y="5091"/>
                        <a:pt x="21600" y="15212"/>
                        <a:pt x="21600" y="15212"/>
                      </a:cubicBezTo>
                      <a:cubicBezTo>
                        <a:pt x="21600" y="15212"/>
                        <a:pt x="14294" y="19436"/>
                        <a:pt x="8318" y="15818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0" name="Shape">
                  <a:extLst>
                    <a:ext uri="{FF2B5EF4-FFF2-40B4-BE49-F238E27FC236}">
                      <a16:creationId xmlns:a16="http://schemas.microsoft.com/office/drawing/2014/main" id="{4B98C00B-0BAA-C97E-7CA2-AB7EB28C1EAF}"/>
                    </a:ext>
                  </a:extLst>
                </p:cNvPr>
                <p:cNvSpPr/>
                <p:nvPr/>
              </p:nvSpPr>
              <p:spPr>
                <a:xfrm>
                  <a:off x="9226386" y="1033047"/>
                  <a:ext cx="214935" cy="38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295" h="21600" extrusionOk="0">
                      <a:moveTo>
                        <a:pt x="16064" y="8553"/>
                      </a:moveTo>
                      <a:cubicBezTo>
                        <a:pt x="19448" y="14513"/>
                        <a:pt x="14786" y="21600"/>
                        <a:pt x="14786" y="21600"/>
                      </a:cubicBezTo>
                      <a:cubicBezTo>
                        <a:pt x="14786" y="21600"/>
                        <a:pt x="4633" y="19020"/>
                        <a:pt x="1232" y="13047"/>
                      </a:cubicBezTo>
                      <a:cubicBezTo>
                        <a:pt x="-2152" y="7087"/>
                        <a:pt x="2510" y="0"/>
                        <a:pt x="2510" y="0"/>
                      </a:cubicBezTo>
                      <a:cubicBezTo>
                        <a:pt x="2510" y="0"/>
                        <a:pt x="12663" y="2580"/>
                        <a:pt x="16064" y="8553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1" name="Shape">
                  <a:extLst>
                    <a:ext uri="{FF2B5EF4-FFF2-40B4-BE49-F238E27FC236}">
                      <a16:creationId xmlns:a16="http://schemas.microsoft.com/office/drawing/2014/main" id="{5474CB51-BD35-C8EB-CA9C-9DE167EEBF03}"/>
                    </a:ext>
                  </a:extLst>
                </p:cNvPr>
                <p:cNvSpPr/>
                <p:nvPr/>
              </p:nvSpPr>
              <p:spPr>
                <a:xfrm>
                  <a:off x="9020217" y="1803607"/>
                  <a:ext cx="315440" cy="170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354" extrusionOk="0">
                      <a:moveTo>
                        <a:pt x="11887" y="336"/>
                      </a:moveTo>
                      <a:cubicBezTo>
                        <a:pt x="17859" y="2296"/>
                        <a:pt x="21600" y="12739"/>
                        <a:pt x="21600" y="12739"/>
                      </a:cubicBezTo>
                      <a:cubicBezTo>
                        <a:pt x="21600" y="12739"/>
                        <a:pt x="15671" y="19977"/>
                        <a:pt x="9713" y="18018"/>
                      </a:cubicBezTo>
                      <a:cubicBezTo>
                        <a:pt x="3741" y="16058"/>
                        <a:pt x="0" y="5615"/>
                        <a:pt x="0" y="5615"/>
                      </a:cubicBezTo>
                      <a:cubicBezTo>
                        <a:pt x="0" y="5615"/>
                        <a:pt x="5929" y="-1623"/>
                        <a:pt x="11887" y="336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2" name="Shape">
                  <a:extLst>
                    <a:ext uri="{FF2B5EF4-FFF2-40B4-BE49-F238E27FC236}">
                      <a16:creationId xmlns:a16="http://schemas.microsoft.com/office/drawing/2014/main" id="{F2B46E54-82B6-25D2-58C2-1EC0981BB003}"/>
                    </a:ext>
                  </a:extLst>
                </p:cNvPr>
                <p:cNvSpPr/>
                <p:nvPr/>
              </p:nvSpPr>
              <p:spPr>
                <a:xfrm>
                  <a:off x="9040834" y="2253100"/>
                  <a:ext cx="315440" cy="170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354" extrusionOk="0">
                      <a:moveTo>
                        <a:pt x="11887" y="336"/>
                      </a:moveTo>
                      <a:cubicBezTo>
                        <a:pt x="17859" y="2296"/>
                        <a:pt x="21600" y="12739"/>
                        <a:pt x="21600" y="12739"/>
                      </a:cubicBezTo>
                      <a:cubicBezTo>
                        <a:pt x="21600" y="12739"/>
                        <a:pt x="15671" y="19977"/>
                        <a:pt x="9713" y="18018"/>
                      </a:cubicBezTo>
                      <a:cubicBezTo>
                        <a:pt x="3741" y="16058"/>
                        <a:pt x="0" y="5615"/>
                        <a:pt x="0" y="5615"/>
                      </a:cubicBezTo>
                      <a:cubicBezTo>
                        <a:pt x="0" y="5615"/>
                        <a:pt x="5915" y="-1623"/>
                        <a:pt x="11887" y="336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3" name="Shape">
                  <a:extLst>
                    <a:ext uri="{FF2B5EF4-FFF2-40B4-BE49-F238E27FC236}">
                      <a16:creationId xmlns:a16="http://schemas.microsoft.com/office/drawing/2014/main" id="{EA044672-3B11-821D-AD1D-B833506B1C03}"/>
                    </a:ext>
                  </a:extLst>
                </p:cNvPr>
                <p:cNvSpPr/>
                <p:nvPr/>
              </p:nvSpPr>
              <p:spPr>
                <a:xfrm>
                  <a:off x="8607880" y="2424334"/>
                  <a:ext cx="385537" cy="2030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388" extrusionOk="0">
                      <a:moveTo>
                        <a:pt x="10165" y="120"/>
                      </a:moveTo>
                      <a:cubicBezTo>
                        <a:pt x="16136" y="-1106"/>
                        <a:pt x="21600" y="7456"/>
                        <a:pt x="21600" y="7456"/>
                      </a:cubicBezTo>
                      <a:cubicBezTo>
                        <a:pt x="21600" y="7456"/>
                        <a:pt x="17395" y="18042"/>
                        <a:pt x="11435" y="19268"/>
                      </a:cubicBezTo>
                      <a:cubicBezTo>
                        <a:pt x="5464" y="20494"/>
                        <a:pt x="0" y="11932"/>
                        <a:pt x="0" y="11932"/>
                      </a:cubicBezTo>
                      <a:cubicBezTo>
                        <a:pt x="0" y="11932"/>
                        <a:pt x="4204" y="1346"/>
                        <a:pt x="10165" y="120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4" name="Shape">
                  <a:extLst>
                    <a:ext uri="{FF2B5EF4-FFF2-40B4-BE49-F238E27FC236}">
                      <a16:creationId xmlns:a16="http://schemas.microsoft.com/office/drawing/2014/main" id="{31EFC3B4-7B9B-0092-7DED-A5E2664D0013}"/>
                    </a:ext>
                  </a:extLst>
                </p:cNvPr>
                <p:cNvSpPr/>
                <p:nvPr/>
              </p:nvSpPr>
              <p:spPr>
                <a:xfrm>
                  <a:off x="9460677" y="3599560"/>
                  <a:ext cx="304307" cy="257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774" extrusionOk="0">
                      <a:moveTo>
                        <a:pt x="6512" y="3621"/>
                      </a:moveTo>
                      <a:cubicBezTo>
                        <a:pt x="12483" y="-1413"/>
                        <a:pt x="21600" y="270"/>
                        <a:pt x="21600" y="270"/>
                      </a:cubicBezTo>
                      <a:cubicBezTo>
                        <a:pt x="21600" y="270"/>
                        <a:pt x="21059" y="10119"/>
                        <a:pt x="15088" y="15153"/>
                      </a:cubicBezTo>
                      <a:cubicBezTo>
                        <a:pt x="9117" y="20187"/>
                        <a:pt x="0" y="18504"/>
                        <a:pt x="0" y="18504"/>
                      </a:cubicBezTo>
                      <a:cubicBezTo>
                        <a:pt x="0" y="18504"/>
                        <a:pt x="542" y="8655"/>
                        <a:pt x="6512" y="3621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5" name="Shape">
                  <a:extLst>
                    <a:ext uri="{FF2B5EF4-FFF2-40B4-BE49-F238E27FC236}">
                      <a16:creationId xmlns:a16="http://schemas.microsoft.com/office/drawing/2014/main" id="{E58CA3B2-36FC-B358-2376-02AB63D36F3D}"/>
                    </a:ext>
                  </a:extLst>
                </p:cNvPr>
                <p:cNvSpPr/>
                <p:nvPr/>
              </p:nvSpPr>
              <p:spPr>
                <a:xfrm>
                  <a:off x="9329470" y="669172"/>
                  <a:ext cx="174643" cy="310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294" h="21600" extrusionOk="0">
                      <a:moveTo>
                        <a:pt x="16058" y="8551"/>
                      </a:moveTo>
                      <a:cubicBezTo>
                        <a:pt x="19447" y="14509"/>
                        <a:pt x="14792" y="21600"/>
                        <a:pt x="14792" y="21600"/>
                      </a:cubicBezTo>
                      <a:cubicBezTo>
                        <a:pt x="14792" y="21600"/>
                        <a:pt x="4625" y="19008"/>
                        <a:pt x="1236" y="13049"/>
                      </a:cubicBezTo>
                      <a:cubicBezTo>
                        <a:pt x="-2153" y="7091"/>
                        <a:pt x="2502" y="0"/>
                        <a:pt x="2502" y="0"/>
                      </a:cubicBezTo>
                      <a:cubicBezTo>
                        <a:pt x="2502" y="0"/>
                        <a:pt x="12669" y="2592"/>
                        <a:pt x="16058" y="8551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6" name="Shape">
                  <a:extLst>
                    <a:ext uri="{FF2B5EF4-FFF2-40B4-BE49-F238E27FC236}">
                      <a16:creationId xmlns:a16="http://schemas.microsoft.com/office/drawing/2014/main" id="{B61009E8-BB73-F997-4936-4F41CA7DCE29}"/>
                    </a:ext>
                  </a:extLst>
                </p:cNvPr>
                <p:cNvSpPr/>
                <p:nvPr/>
              </p:nvSpPr>
              <p:spPr>
                <a:xfrm>
                  <a:off x="8875899" y="1589562"/>
                  <a:ext cx="320798" cy="169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186" extrusionOk="0">
                      <a:moveTo>
                        <a:pt x="11508" y="149"/>
                      </a:moveTo>
                      <a:cubicBezTo>
                        <a:pt x="17477" y="1505"/>
                        <a:pt x="21600" y="12063"/>
                        <a:pt x="21600" y="12063"/>
                      </a:cubicBezTo>
                      <a:cubicBezTo>
                        <a:pt x="21600" y="12063"/>
                        <a:pt x="16061" y="20393"/>
                        <a:pt x="10092" y="19037"/>
                      </a:cubicBezTo>
                      <a:cubicBezTo>
                        <a:pt x="4123" y="17681"/>
                        <a:pt x="0" y="7123"/>
                        <a:pt x="0" y="7123"/>
                      </a:cubicBezTo>
                      <a:cubicBezTo>
                        <a:pt x="0" y="7123"/>
                        <a:pt x="5539" y="-1207"/>
                        <a:pt x="11508" y="149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7" name="Shape">
                  <a:extLst>
                    <a:ext uri="{FF2B5EF4-FFF2-40B4-BE49-F238E27FC236}">
                      <a16:creationId xmlns:a16="http://schemas.microsoft.com/office/drawing/2014/main" id="{D4ED085C-374B-FF13-3BAA-5074982791BC}"/>
                    </a:ext>
                  </a:extLst>
                </p:cNvPr>
                <p:cNvSpPr/>
                <p:nvPr/>
              </p:nvSpPr>
              <p:spPr>
                <a:xfrm>
                  <a:off x="9700574" y="1075856"/>
                  <a:ext cx="162422" cy="3351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2" h="21600" extrusionOk="0">
                      <a:moveTo>
                        <a:pt x="20246" y="11131"/>
                      </a:moveTo>
                      <a:cubicBezTo>
                        <a:pt x="19551" y="17103"/>
                        <a:pt x="8892" y="21600"/>
                        <a:pt x="8892" y="21600"/>
                      </a:cubicBezTo>
                      <a:cubicBezTo>
                        <a:pt x="8892" y="21600"/>
                        <a:pt x="-659" y="16428"/>
                        <a:pt x="36" y="10469"/>
                      </a:cubicBezTo>
                      <a:cubicBezTo>
                        <a:pt x="731" y="4497"/>
                        <a:pt x="11390" y="0"/>
                        <a:pt x="11390" y="0"/>
                      </a:cubicBezTo>
                      <a:cubicBezTo>
                        <a:pt x="11390" y="0"/>
                        <a:pt x="20941" y="5159"/>
                        <a:pt x="20246" y="11131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8" name="Shape">
                  <a:extLst>
                    <a:ext uri="{FF2B5EF4-FFF2-40B4-BE49-F238E27FC236}">
                      <a16:creationId xmlns:a16="http://schemas.microsoft.com/office/drawing/2014/main" id="{7C3B45F3-14E8-D5BA-8A91-1276CA55EBEC}"/>
                    </a:ext>
                  </a:extLst>
                </p:cNvPr>
                <p:cNvSpPr/>
                <p:nvPr/>
              </p:nvSpPr>
              <p:spPr>
                <a:xfrm>
                  <a:off x="9721189" y="2723996"/>
                  <a:ext cx="194566" cy="214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65" h="21138" extrusionOk="0">
                      <a:moveTo>
                        <a:pt x="15282" y="15541"/>
                      </a:moveTo>
                      <a:cubicBezTo>
                        <a:pt x="9802" y="21369"/>
                        <a:pt x="49" y="21137"/>
                        <a:pt x="49" y="21137"/>
                      </a:cubicBezTo>
                      <a:cubicBezTo>
                        <a:pt x="49" y="21137"/>
                        <a:pt x="-818" y="11445"/>
                        <a:pt x="4682" y="5597"/>
                      </a:cubicBezTo>
                      <a:cubicBezTo>
                        <a:pt x="10162" y="-231"/>
                        <a:pt x="19915" y="1"/>
                        <a:pt x="19915" y="1"/>
                      </a:cubicBezTo>
                      <a:cubicBezTo>
                        <a:pt x="19915" y="1"/>
                        <a:pt x="20782" y="9693"/>
                        <a:pt x="15282" y="15541"/>
                      </a:cubicBezTo>
                      <a:close/>
                    </a:path>
                  </a:pathLst>
                </a:custGeom>
                <a:solidFill>
                  <a:srgbClr val="8EC139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9" name="Shape">
                  <a:extLst>
                    <a:ext uri="{FF2B5EF4-FFF2-40B4-BE49-F238E27FC236}">
                      <a16:creationId xmlns:a16="http://schemas.microsoft.com/office/drawing/2014/main" id="{185894B5-30EB-C055-6355-6BC454070583}"/>
                    </a:ext>
                  </a:extLst>
                </p:cNvPr>
                <p:cNvSpPr/>
                <p:nvPr/>
              </p:nvSpPr>
              <p:spPr>
                <a:xfrm>
                  <a:off x="8752198" y="3644388"/>
                  <a:ext cx="1306286" cy="2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018" y="0"/>
                      </a:moveTo>
                      <a:cubicBezTo>
                        <a:pt x="10623" y="0"/>
                        <a:pt x="10241" y="742"/>
                        <a:pt x="9934" y="2091"/>
                      </a:cubicBezTo>
                      <a:cubicBezTo>
                        <a:pt x="9927" y="2091"/>
                        <a:pt x="9924" y="2091"/>
                        <a:pt x="9920" y="2091"/>
                      </a:cubicBezTo>
                      <a:cubicBezTo>
                        <a:pt x="9631" y="961"/>
                        <a:pt x="9283" y="354"/>
                        <a:pt x="8925" y="354"/>
                      </a:cubicBezTo>
                      <a:cubicBezTo>
                        <a:pt x="8512" y="354"/>
                        <a:pt x="8114" y="1163"/>
                        <a:pt x="7803" y="2630"/>
                      </a:cubicBezTo>
                      <a:cubicBezTo>
                        <a:pt x="7626" y="2091"/>
                        <a:pt x="7425" y="1804"/>
                        <a:pt x="7220" y="1804"/>
                      </a:cubicBezTo>
                      <a:cubicBezTo>
                        <a:pt x="6883" y="1804"/>
                        <a:pt x="6562" y="2580"/>
                        <a:pt x="6337" y="3946"/>
                      </a:cubicBezTo>
                      <a:cubicBezTo>
                        <a:pt x="6201" y="3490"/>
                        <a:pt x="6048" y="3254"/>
                        <a:pt x="5887" y="3254"/>
                      </a:cubicBezTo>
                      <a:cubicBezTo>
                        <a:pt x="5608" y="3254"/>
                        <a:pt x="5345" y="3996"/>
                        <a:pt x="5185" y="5227"/>
                      </a:cubicBezTo>
                      <a:cubicBezTo>
                        <a:pt x="5022" y="4890"/>
                        <a:pt x="4848" y="4721"/>
                        <a:pt x="4674" y="4721"/>
                      </a:cubicBezTo>
                      <a:cubicBezTo>
                        <a:pt x="4197" y="4721"/>
                        <a:pt x="3750" y="6003"/>
                        <a:pt x="3484" y="8127"/>
                      </a:cubicBezTo>
                      <a:cubicBezTo>
                        <a:pt x="3355" y="7672"/>
                        <a:pt x="3205" y="7436"/>
                        <a:pt x="3055" y="7436"/>
                      </a:cubicBezTo>
                      <a:cubicBezTo>
                        <a:pt x="2775" y="7436"/>
                        <a:pt x="2512" y="8245"/>
                        <a:pt x="2373" y="9544"/>
                      </a:cubicBezTo>
                      <a:cubicBezTo>
                        <a:pt x="2305" y="9476"/>
                        <a:pt x="2233" y="9443"/>
                        <a:pt x="2161" y="9443"/>
                      </a:cubicBezTo>
                      <a:cubicBezTo>
                        <a:pt x="1531" y="9443"/>
                        <a:pt x="1013" y="12124"/>
                        <a:pt x="982" y="15513"/>
                      </a:cubicBezTo>
                      <a:cubicBezTo>
                        <a:pt x="900" y="15344"/>
                        <a:pt x="815" y="15260"/>
                        <a:pt x="726" y="15260"/>
                      </a:cubicBezTo>
                      <a:cubicBezTo>
                        <a:pt x="324" y="15260"/>
                        <a:pt x="0" y="17014"/>
                        <a:pt x="0" y="19172"/>
                      </a:cubicBezTo>
                      <a:cubicBezTo>
                        <a:pt x="0" y="20032"/>
                        <a:pt x="55" y="20875"/>
                        <a:pt x="150" y="21566"/>
                      </a:cubicBezTo>
                      <a:cubicBezTo>
                        <a:pt x="150" y="21583"/>
                        <a:pt x="150" y="21583"/>
                        <a:pt x="147" y="21600"/>
                      </a:cubicBezTo>
                      <a:lnTo>
                        <a:pt x="21542" y="21600"/>
                      </a:lnTo>
                      <a:cubicBezTo>
                        <a:pt x="21580" y="21128"/>
                        <a:pt x="21600" y="20605"/>
                        <a:pt x="21600" y="20082"/>
                      </a:cubicBezTo>
                      <a:cubicBezTo>
                        <a:pt x="21600" y="18531"/>
                        <a:pt x="21430" y="17132"/>
                        <a:pt x="21167" y="16508"/>
                      </a:cubicBezTo>
                      <a:cubicBezTo>
                        <a:pt x="21061" y="14080"/>
                        <a:pt x="20662" y="12360"/>
                        <a:pt x="20199" y="12360"/>
                      </a:cubicBezTo>
                      <a:cubicBezTo>
                        <a:pt x="20103" y="12360"/>
                        <a:pt x="20011" y="12427"/>
                        <a:pt x="19919" y="12579"/>
                      </a:cubicBezTo>
                      <a:cubicBezTo>
                        <a:pt x="19718" y="10438"/>
                        <a:pt x="19313" y="9089"/>
                        <a:pt x="18866" y="9089"/>
                      </a:cubicBezTo>
                      <a:cubicBezTo>
                        <a:pt x="18815" y="9089"/>
                        <a:pt x="18764" y="9105"/>
                        <a:pt x="18712" y="9156"/>
                      </a:cubicBezTo>
                      <a:cubicBezTo>
                        <a:pt x="18443" y="7386"/>
                        <a:pt x="18044" y="6374"/>
                        <a:pt x="17618" y="6374"/>
                      </a:cubicBezTo>
                      <a:cubicBezTo>
                        <a:pt x="17536" y="6374"/>
                        <a:pt x="17458" y="6408"/>
                        <a:pt x="17380" y="6475"/>
                      </a:cubicBezTo>
                      <a:cubicBezTo>
                        <a:pt x="17243" y="5598"/>
                        <a:pt x="17039" y="5092"/>
                        <a:pt x="16827" y="5092"/>
                      </a:cubicBezTo>
                      <a:cubicBezTo>
                        <a:pt x="16715" y="5092"/>
                        <a:pt x="16602" y="5244"/>
                        <a:pt x="16500" y="5514"/>
                      </a:cubicBezTo>
                      <a:cubicBezTo>
                        <a:pt x="16278" y="4317"/>
                        <a:pt x="15978" y="3642"/>
                        <a:pt x="15661" y="3642"/>
                      </a:cubicBezTo>
                      <a:cubicBezTo>
                        <a:pt x="15515" y="3642"/>
                        <a:pt x="15368" y="3794"/>
                        <a:pt x="15232" y="4081"/>
                      </a:cubicBezTo>
                      <a:cubicBezTo>
                        <a:pt x="15225" y="4081"/>
                        <a:pt x="15215" y="4064"/>
                        <a:pt x="15208" y="4047"/>
                      </a:cubicBezTo>
                      <a:cubicBezTo>
                        <a:pt x="14997" y="3086"/>
                        <a:pt x="14724" y="2546"/>
                        <a:pt x="14448" y="2546"/>
                      </a:cubicBezTo>
                      <a:cubicBezTo>
                        <a:pt x="14294" y="2546"/>
                        <a:pt x="14144" y="2715"/>
                        <a:pt x="14001" y="3018"/>
                      </a:cubicBezTo>
                      <a:cubicBezTo>
                        <a:pt x="13851" y="2142"/>
                        <a:pt x="13640" y="1636"/>
                        <a:pt x="13418" y="1636"/>
                      </a:cubicBezTo>
                      <a:cubicBezTo>
                        <a:pt x="13255" y="1636"/>
                        <a:pt x="13098" y="1905"/>
                        <a:pt x="12961" y="2411"/>
                      </a:cubicBezTo>
                      <a:cubicBezTo>
                        <a:pt x="12811" y="1787"/>
                        <a:pt x="12627" y="1450"/>
                        <a:pt x="12436" y="1450"/>
                      </a:cubicBezTo>
                      <a:cubicBezTo>
                        <a:pt x="12307" y="1450"/>
                        <a:pt x="12177" y="1619"/>
                        <a:pt x="12061" y="1922"/>
                      </a:cubicBezTo>
                      <a:cubicBezTo>
                        <a:pt x="11761" y="674"/>
                        <a:pt x="11393" y="0"/>
                        <a:pt x="11018" y="0"/>
                      </a:cubicBezTo>
                      <a:lnTo>
                        <a:pt x="11018" y="0"/>
                      </a:lnTo>
                      <a:close/>
                    </a:path>
                  </a:pathLst>
                </a:custGeom>
                <a:solidFill>
                  <a:srgbClr val="30292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80" name="Shape">
                  <a:extLst>
                    <a:ext uri="{FF2B5EF4-FFF2-40B4-BE49-F238E27FC236}">
                      <a16:creationId xmlns:a16="http://schemas.microsoft.com/office/drawing/2014/main" id="{AF462EB3-7A69-7365-C45F-D4B27266BFA9}"/>
                    </a:ext>
                  </a:extLst>
                </p:cNvPr>
                <p:cNvSpPr/>
                <p:nvPr/>
              </p:nvSpPr>
              <p:spPr>
                <a:xfrm>
                  <a:off x="8793432" y="4179497"/>
                  <a:ext cx="1234540" cy="603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279" y="6271"/>
                      </a:lnTo>
                      <a:lnTo>
                        <a:pt x="19677" y="19249"/>
                      </a:lnTo>
                      <a:lnTo>
                        <a:pt x="19558" y="21600"/>
                      </a:lnTo>
                      <a:lnTo>
                        <a:pt x="2045" y="21600"/>
                      </a:lnTo>
                      <a:lnTo>
                        <a:pt x="1923" y="19249"/>
                      </a:lnTo>
                      <a:lnTo>
                        <a:pt x="159" y="3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5F30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r>
                    <a:rPr lang="en-US" sz="3600" b="1" dirty="0"/>
                    <a:t>04</a:t>
                  </a:r>
                  <a:endParaRPr sz="3600" b="1" dirty="0"/>
                </a:p>
              </p:txBody>
            </p:sp>
            <p:sp>
              <p:nvSpPr>
                <p:cNvPr id="181" name="Shape">
                  <a:extLst>
                    <a:ext uri="{FF2B5EF4-FFF2-40B4-BE49-F238E27FC236}">
                      <a16:creationId xmlns:a16="http://schemas.microsoft.com/office/drawing/2014/main" id="{42274A2C-1B65-DA75-32A4-9FA0104A7346}"/>
                    </a:ext>
                  </a:extLst>
                </p:cNvPr>
                <p:cNvSpPr/>
                <p:nvPr/>
              </p:nvSpPr>
              <p:spPr>
                <a:xfrm>
                  <a:off x="8710963" y="3879835"/>
                  <a:ext cx="1398237" cy="360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167" y="17144"/>
                      </a:lnTo>
                      <a:lnTo>
                        <a:pt x="21055" y="21600"/>
                      </a:lnTo>
                      <a:lnTo>
                        <a:pt x="548" y="21600"/>
                      </a:lnTo>
                      <a:lnTo>
                        <a:pt x="433" y="17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764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sp>
          <p:nvSpPr>
            <p:cNvPr id="183" name="TextovéPole 182">
              <a:extLst>
                <a:ext uri="{FF2B5EF4-FFF2-40B4-BE49-F238E27FC236}">
                  <a16:creationId xmlns:a16="http://schemas.microsoft.com/office/drawing/2014/main" id="{D80AF33A-B4C5-2B7D-04AA-A93F28B047CF}"/>
                </a:ext>
              </a:extLst>
            </p:cNvPr>
            <p:cNvSpPr txBox="1"/>
            <p:nvPr/>
          </p:nvSpPr>
          <p:spPr>
            <a:xfrm>
              <a:off x="6667951" y="4114516"/>
              <a:ext cx="2057400" cy="66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b="1" dirty="0">
                  <a:latin typeface="Century Gothic" panose="020B0502020202020204" pitchFamily="34" charset="0"/>
                </a:rPr>
                <a:t>Zvýšení energie z OZE o 30 %</a:t>
              </a:r>
            </a:p>
          </p:txBody>
        </p:sp>
        <p:sp>
          <p:nvSpPr>
            <p:cNvPr id="272" name="TextovéPole 271">
              <a:extLst>
                <a:ext uri="{FF2B5EF4-FFF2-40B4-BE49-F238E27FC236}">
                  <a16:creationId xmlns:a16="http://schemas.microsoft.com/office/drawing/2014/main" id="{A4FC66C4-D29E-3F7B-8CF1-41944F2EB2E4}"/>
                </a:ext>
              </a:extLst>
            </p:cNvPr>
            <p:cNvSpPr txBox="1"/>
            <p:nvPr/>
          </p:nvSpPr>
          <p:spPr>
            <a:xfrm>
              <a:off x="-220247" y="4024075"/>
              <a:ext cx="3171484" cy="598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600" b="1" dirty="0">
                  <a:latin typeface="Century Gothic" panose="020B0502020202020204" pitchFamily="34" charset="0"/>
                </a:rPr>
                <a:t>Snížení běžně poháněných vozidel o 50 %</a:t>
              </a:r>
            </a:p>
          </p:txBody>
        </p:sp>
        <p:sp>
          <p:nvSpPr>
            <p:cNvPr id="273" name="TextovéPole 272">
              <a:extLst>
                <a:ext uri="{FF2B5EF4-FFF2-40B4-BE49-F238E27FC236}">
                  <a16:creationId xmlns:a16="http://schemas.microsoft.com/office/drawing/2014/main" id="{613F72E4-0E24-D5F2-0B2E-AB9A6E385145}"/>
                </a:ext>
              </a:extLst>
            </p:cNvPr>
            <p:cNvSpPr txBox="1"/>
            <p:nvPr/>
          </p:nvSpPr>
          <p:spPr>
            <a:xfrm>
              <a:off x="3459541" y="4117821"/>
              <a:ext cx="2057400" cy="95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b="1" dirty="0">
                  <a:latin typeface="Century Gothic" panose="020B0502020202020204" pitchFamily="34" charset="0"/>
                </a:rPr>
                <a:t>Snížení konečné spotřeby energie o 20 %</a:t>
              </a:r>
            </a:p>
          </p:txBody>
        </p:sp>
        <p:sp>
          <p:nvSpPr>
            <p:cNvPr id="274" name="TextovéPole 273">
              <a:extLst>
                <a:ext uri="{FF2B5EF4-FFF2-40B4-BE49-F238E27FC236}">
                  <a16:creationId xmlns:a16="http://schemas.microsoft.com/office/drawing/2014/main" id="{699926CE-D8B7-0996-BC97-99C735D7AE54}"/>
                </a:ext>
              </a:extLst>
            </p:cNvPr>
            <p:cNvSpPr txBox="1"/>
            <p:nvPr/>
          </p:nvSpPr>
          <p:spPr>
            <a:xfrm>
              <a:off x="-79820" y="4568390"/>
              <a:ext cx="2743200" cy="76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400" b="1" dirty="0">
                  <a:latin typeface="Century Gothic" panose="020B0502020202020204" pitchFamily="34" charset="0"/>
                </a:rPr>
                <a:t>Zvýšení komunálních bezemisních či nízkoemisních vozidel o 10%</a:t>
              </a:r>
            </a:p>
          </p:txBody>
        </p:sp>
      </p:grpSp>
      <p:sp>
        <p:nvSpPr>
          <p:cNvPr id="280" name="Zástupný symbol pro číslo snímku 279">
            <a:extLst>
              <a:ext uri="{FF2B5EF4-FFF2-40B4-BE49-F238E27FC236}">
                <a16:creationId xmlns:a16="http://schemas.microsoft.com/office/drawing/2014/main" id="{B08BD78F-7EE6-724C-9C88-5C6324D7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4" name="TextovéPole 183">
            <a:extLst>
              <a:ext uri="{FF2B5EF4-FFF2-40B4-BE49-F238E27FC236}">
                <a16:creationId xmlns:a16="http://schemas.microsoft.com/office/drawing/2014/main" id="{2178D3E8-5CB3-4F3A-867B-8E6310F9E19F}"/>
              </a:ext>
            </a:extLst>
          </p:cNvPr>
          <p:cNvSpPr txBox="1"/>
          <p:nvPr/>
        </p:nvSpPr>
        <p:spPr>
          <a:xfrm>
            <a:off x="9478322" y="4955030"/>
            <a:ext cx="2665414" cy="97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Snížení emisí CO</a:t>
            </a:r>
            <a:r>
              <a:rPr lang="cs-CZ" sz="2800" b="1" baseline="-25000" dirty="0">
                <a:solidFill>
                  <a:schemeClr val="accent6"/>
                </a:solidFill>
                <a:latin typeface="Century Gothic" panose="020B0502020202020204" pitchFamily="34" charset="0"/>
              </a:rPr>
              <a:t>2</a:t>
            </a:r>
            <a:r>
              <a:rPr lang="cs-CZ" sz="2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o 55 %</a:t>
            </a:r>
          </a:p>
        </p:txBody>
      </p:sp>
      <p:sp>
        <p:nvSpPr>
          <p:cNvPr id="185" name="Nadpis 1">
            <a:extLst>
              <a:ext uri="{FF2B5EF4-FFF2-40B4-BE49-F238E27FC236}">
                <a16:creationId xmlns:a16="http://schemas.microsoft.com/office/drawing/2014/main" id="{ECE6E4A2-1188-4FEF-9A57-980055E62B16}"/>
              </a:ext>
            </a:extLst>
          </p:cNvPr>
          <p:cNvSpPr txBox="1">
            <a:spLocks/>
          </p:cNvSpPr>
          <p:nvPr/>
        </p:nvSpPr>
        <p:spPr>
          <a:xfrm>
            <a:off x="9898426" y="4452323"/>
            <a:ext cx="1745339" cy="4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97C963"/>
                </a:solidFill>
                <a:latin typeface="Century Gothic" panose="020B0502020202020204" pitchFamily="34" charset="0"/>
              </a:rPr>
              <a:t>Hlavní cíl</a:t>
            </a:r>
          </a:p>
        </p:txBody>
      </p:sp>
    </p:spTree>
    <p:extLst>
      <p:ext uri="{BB962C8B-B14F-4D97-AF65-F5344CB8AC3E}">
        <p14:creationId xmlns:p14="http://schemas.microsoft.com/office/powerpoint/2010/main" val="4046662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9338D-9032-EA6A-D659-0038E6A2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  <a:t>Děkujeme za pozornost </a:t>
            </a:r>
            <a:b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b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b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b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b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b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b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b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b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b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  <a:t>S námi si dovolíte víc</a:t>
            </a:r>
            <a:br>
              <a:rPr lang="cs-CZ" sz="32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endParaRPr lang="cs-CZ" sz="32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ázek 3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F2AFA39E-ED03-7F2F-64D3-7D473810E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33" y="3195144"/>
            <a:ext cx="1753767" cy="876883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33B641-B7DB-B263-F3EB-43460AF4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/>
              <a:t>20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D5DC240-9153-5B53-BE11-4E0D4758D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2" y="3214898"/>
            <a:ext cx="1547907" cy="8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 rot="16200000">
            <a:off x="-1090466" y="1362334"/>
            <a:ext cx="30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97C963"/>
                </a:solidFill>
                <a:latin typeface="Century Gothic" panose="020B0502020202020204" pitchFamily="34" charset="0"/>
              </a:rPr>
              <a:t>Výchozí rok - 2019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7F39D4-CAAD-4551-87A8-2C1B7F3290D9}"/>
              </a:ext>
            </a:extLst>
          </p:cNvPr>
          <p:cNvSpPr txBox="1"/>
          <p:nvPr/>
        </p:nvSpPr>
        <p:spPr>
          <a:xfrm>
            <a:off x="1153221" y="1137721"/>
            <a:ext cx="263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Century Gothic" panose="020B0502020202020204" pitchFamily="34" charset="0"/>
              </a:rPr>
              <a:t>Spotřeba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latin typeface="Century Gothic" panose="020B0502020202020204" pitchFamily="34" charset="0"/>
              </a:rPr>
              <a:t>969 866 MWh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Century Gothic" panose="020B0502020202020204" pitchFamily="34" charset="0"/>
              </a:rPr>
              <a:t> energie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31366D-D2B3-4A51-ACF0-AF602117FFB9}"/>
              </a:ext>
            </a:extLst>
          </p:cNvPr>
          <p:cNvSpPr txBox="1"/>
          <p:nvPr/>
        </p:nvSpPr>
        <p:spPr>
          <a:xfrm>
            <a:off x="8721819" y="1180174"/>
            <a:ext cx="263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dirty="0">
                <a:latin typeface="Century Gothic" panose="020B0502020202020204" pitchFamily="34" charset="0"/>
              </a:rPr>
              <a:t>což odpovídá</a:t>
            </a:r>
          </a:p>
          <a:p>
            <a:pPr algn="ctr">
              <a:defRPr/>
            </a:pPr>
            <a:r>
              <a:rPr lang="cs-CZ" b="1" dirty="0">
                <a:latin typeface="Century Gothic" panose="020B0502020202020204" pitchFamily="34" charset="0"/>
              </a:rPr>
              <a:t>391 855 t CO</a:t>
            </a:r>
            <a:r>
              <a:rPr lang="cs-CZ" b="1" baseline="-25000" dirty="0">
                <a:latin typeface="Century Gothic" panose="020B0502020202020204" pitchFamily="34" charset="0"/>
              </a:rPr>
              <a:t>2</a:t>
            </a:r>
            <a:endParaRPr lang="en-GB" b="1" baseline="-25000" dirty="0">
              <a:latin typeface="Century Gothic" panose="020B0502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DB696B2D-9AC0-4DA5-B317-322C1EC9DA7B}"/>
              </a:ext>
            </a:extLst>
          </p:cNvPr>
          <p:cNvGrpSpPr/>
          <p:nvPr/>
        </p:nvGrpSpPr>
        <p:grpSpPr>
          <a:xfrm>
            <a:off x="4140749" y="458189"/>
            <a:ext cx="3951698" cy="2423516"/>
            <a:chOff x="933307" y="1468023"/>
            <a:chExt cx="5913429" cy="392195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A6C197-BDB7-4398-8369-FE1E78306DF5}"/>
                </a:ext>
              </a:extLst>
            </p:cNvPr>
            <p:cNvGrpSpPr/>
            <p:nvPr/>
          </p:nvGrpSpPr>
          <p:grpSpPr>
            <a:xfrm rot="10800000">
              <a:off x="933307" y="1996451"/>
              <a:ext cx="2149380" cy="2621692"/>
              <a:chOff x="3389152" y="2224726"/>
              <a:chExt cx="2203483" cy="2687684"/>
            </a:xfrm>
            <a:solidFill>
              <a:srgbClr val="FFC000"/>
            </a:solidFill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EE960C1B-4594-4ED8-AABB-CE79ABEB87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806423" y="2224726"/>
                <a:ext cx="1371034" cy="2278778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D7FF47DC-F5AD-4858-99C1-A382812DA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921239" y="3693016"/>
                <a:ext cx="97258" cy="165236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BF63F0CF-59A4-4A8B-B3F5-1FA8733693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617959" y="3071816"/>
                <a:ext cx="352431" cy="565773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577F9F8F-8DFA-479A-BDAD-356F7E7818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97802" y="3473401"/>
                <a:ext cx="157916" cy="19556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4A22BA89-F3C0-44E4-8ABD-F570AE16A2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65383" y="3720208"/>
                <a:ext cx="569957" cy="621200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5F653486-015F-4C44-B904-11DCFF202E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447493" y="4577757"/>
                <a:ext cx="87847" cy="334653"/>
              </a:xfrm>
              <a:custGeom>
                <a:avLst/>
                <a:gdLst>
                  <a:gd name="T0" fmla="*/ 24 w 48"/>
                  <a:gd name="T1" fmla="*/ 182 h 182"/>
                  <a:gd name="T2" fmla="*/ 48 w 48"/>
                  <a:gd name="T3" fmla="*/ 158 h 182"/>
                  <a:gd name="T4" fmla="*/ 48 w 48"/>
                  <a:gd name="T5" fmla="*/ 24 h 182"/>
                  <a:gd name="T6" fmla="*/ 24 w 48"/>
                  <a:gd name="T7" fmla="*/ 0 h 182"/>
                  <a:gd name="T8" fmla="*/ 0 w 48"/>
                  <a:gd name="T9" fmla="*/ 24 h 182"/>
                  <a:gd name="T10" fmla="*/ 0 w 48"/>
                  <a:gd name="T11" fmla="*/ 158 h 182"/>
                  <a:gd name="T12" fmla="*/ 24 w 48"/>
                  <a:gd name="T13" fmla="*/ 182 h 182"/>
                  <a:gd name="T14" fmla="*/ 24 w 48"/>
                  <a:gd name="T15" fmla="*/ 182 h 182"/>
                  <a:gd name="T16" fmla="*/ 24 w 48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9737F040-0DA1-4B18-863A-F6855333A8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846986" y="4466902"/>
                <a:ext cx="222754" cy="309553"/>
              </a:xfrm>
              <a:custGeom>
                <a:avLst/>
                <a:gdLst>
                  <a:gd name="T0" fmla="*/ 74 w 122"/>
                  <a:gd name="T1" fmla="*/ 156 h 168"/>
                  <a:gd name="T2" fmla="*/ 94 w 122"/>
                  <a:gd name="T3" fmla="*/ 168 h 168"/>
                  <a:gd name="T4" fmla="*/ 106 w 122"/>
                  <a:gd name="T5" fmla="*/ 165 h 168"/>
                  <a:gd name="T6" fmla="*/ 115 w 122"/>
                  <a:gd name="T7" fmla="*/ 132 h 168"/>
                  <a:gd name="T8" fmla="*/ 48 w 122"/>
                  <a:gd name="T9" fmla="*/ 15 h 168"/>
                  <a:gd name="T10" fmla="*/ 15 w 122"/>
                  <a:gd name="T11" fmla="*/ 7 h 168"/>
                  <a:gd name="T12" fmla="*/ 6 w 122"/>
                  <a:gd name="T13" fmla="*/ 39 h 168"/>
                  <a:gd name="T14" fmla="*/ 74 w 122"/>
                  <a:gd name="T15" fmla="*/ 156 h 168"/>
                  <a:gd name="T16" fmla="*/ 74 w 122"/>
                  <a:gd name="T17" fmla="*/ 156 h 168"/>
                  <a:gd name="T18" fmla="*/ 74 w 122"/>
                  <a:gd name="T1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C994E011-E367-4338-880B-3D421A522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3224503"/>
                <a:ext cx="312692" cy="219617"/>
              </a:xfrm>
              <a:custGeom>
                <a:avLst/>
                <a:gdLst>
                  <a:gd name="T0" fmla="*/ 155 w 171"/>
                  <a:gd name="T1" fmla="*/ 74 h 119"/>
                  <a:gd name="T2" fmla="*/ 39 w 171"/>
                  <a:gd name="T3" fmla="*/ 7 h 119"/>
                  <a:gd name="T4" fmla="*/ 6 w 171"/>
                  <a:gd name="T5" fmla="*/ 15 h 119"/>
                  <a:gd name="T6" fmla="*/ 15 w 171"/>
                  <a:gd name="T7" fmla="*/ 48 h 119"/>
                  <a:gd name="T8" fmla="*/ 131 w 171"/>
                  <a:gd name="T9" fmla="*/ 115 h 119"/>
                  <a:gd name="T10" fmla="*/ 143 w 171"/>
                  <a:gd name="T11" fmla="*/ 119 h 119"/>
                  <a:gd name="T12" fmla="*/ 164 w 171"/>
                  <a:gd name="T13" fmla="*/ 107 h 119"/>
                  <a:gd name="T14" fmla="*/ 155 w 171"/>
                  <a:gd name="T15" fmla="*/ 74 h 119"/>
                  <a:gd name="T16" fmla="*/ 155 w 171"/>
                  <a:gd name="T17" fmla="*/ 74 h 119"/>
                  <a:gd name="T18" fmla="*/ 155 w 171"/>
                  <a:gd name="T19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F7A9D8C0-6CC3-4182-A557-6FE49DCF1C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4167808"/>
                <a:ext cx="312692" cy="217524"/>
              </a:xfrm>
              <a:custGeom>
                <a:avLst/>
                <a:gdLst>
                  <a:gd name="T0" fmla="*/ 15 w 171"/>
                  <a:gd name="T1" fmla="*/ 48 h 118"/>
                  <a:gd name="T2" fmla="*/ 132 w 171"/>
                  <a:gd name="T3" fmla="*/ 115 h 118"/>
                  <a:gd name="T4" fmla="*/ 144 w 171"/>
                  <a:gd name="T5" fmla="*/ 118 h 118"/>
                  <a:gd name="T6" fmla="*/ 165 w 171"/>
                  <a:gd name="T7" fmla="*/ 106 h 118"/>
                  <a:gd name="T8" fmla="*/ 156 w 171"/>
                  <a:gd name="T9" fmla="*/ 74 h 118"/>
                  <a:gd name="T10" fmla="*/ 39 w 171"/>
                  <a:gd name="T11" fmla="*/ 6 h 118"/>
                  <a:gd name="T12" fmla="*/ 7 w 171"/>
                  <a:gd name="T13" fmla="*/ 15 h 118"/>
                  <a:gd name="T14" fmla="*/ 15 w 171"/>
                  <a:gd name="T15" fmla="*/ 48 h 118"/>
                  <a:gd name="T16" fmla="*/ 15 w 171"/>
                  <a:gd name="T17" fmla="*/ 48 h 118"/>
                  <a:gd name="T18" fmla="*/ 15 w 171"/>
                  <a:gd name="T19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00714B71-DDF0-4A98-A443-D016BED81C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389152" y="3758902"/>
                <a:ext cx="334653" cy="88893"/>
              </a:xfrm>
              <a:custGeom>
                <a:avLst/>
                <a:gdLst>
                  <a:gd name="T0" fmla="*/ 159 w 183"/>
                  <a:gd name="T1" fmla="*/ 0 h 48"/>
                  <a:gd name="T2" fmla="*/ 24 w 183"/>
                  <a:gd name="T3" fmla="*/ 0 h 48"/>
                  <a:gd name="T4" fmla="*/ 0 w 183"/>
                  <a:gd name="T5" fmla="*/ 24 h 48"/>
                  <a:gd name="T6" fmla="*/ 24 w 183"/>
                  <a:gd name="T7" fmla="*/ 48 h 48"/>
                  <a:gd name="T8" fmla="*/ 159 w 183"/>
                  <a:gd name="T9" fmla="*/ 48 h 48"/>
                  <a:gd name="T10" fmla="*/ 183 w 183"/>
                  <a:gd name="T11" fmla="*/ 24 h 48"/>
                  <a:gd name="T12" fmla="*/ 159 w 183"/>
                  <a:gd name="T13" fmla="*/ 0 h 48"/>
                  <a:gd name="T14" fmla="*/ 159 w 183"/>
                  <a:gd name="T15" fmla="*/ 0 h 48"/>
                  <a:gd name="T16" fmla="*/ 159 w 183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13AA15DA-14AA-4A57-A895-3FDFF20388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260073" y="3758902"/>
                <a:ext cx="332562" cy="88893"/>
              </a:xfrm>
              <a:custGeom>
                <a:avLst/>
                <a:gdLst>
                  <a:gd name="T0" fmla="*/ 182 w 182"/>
                  <a:gd name="T1" fmla="*/ 24 h 48"/>
                  <a:gd name="T2" fmla="*/ 158 w 182"/>
                  <a:gd name="T3" fmla="*/ 0 h 48"/>
                  <a:gd name="T4" fmla="*/ 24 w 182"/>
                  <a:gd name="T5" fmla="*/ 0 h 48"/>
                  <a:gd name="T6" fmla="*/ 0 w 182"/>
                  <a:gd name="T7" fmla="*/ 24 h 48"/>
                  <a:gd name="T8" fmla="*/ 24 w 182"/>
                  <a:gd name="T9" fmla="*/ 48 h 48"/>
                  <a:gd name="T10" fmla="*/ 158 w 182"/>
                  <a:gd name="T11" fmla="*/ 48 h 48"/>
                  <a:gd name="T12" fmla="*/ 182 w 182"/>
                  <a:gd name="T13" fmla="*/ 24 h 48"/>
                  <a:gd name="T14" fmla="*/ 182 w 182"/>
                  <a:gd name="T15" fmla="*/ 24 h 48"/>
                  <a:gd name="T16" fmla="*/ 182 w 182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F94E3DBD-E46A-4430-9266-E6E831D6BC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4167808"/>
                <a:ext cx="312692" cy="217524"/>
              </a:xfrm>
              <a:custGeom>
                <a:avLst/>
                <a:gdLst>
                  <a:gd name="T0" fmla="*/ 27 w 171"/>
                  <a:gd name="T1" fmla="*/ 118 h 118"/>
                  <a:gd name="T2" fmla="*/ 39 w 171"/>
                  <a:gd name="T3" fmla="*/ 115 h 118"/>
                  <a:gd name="T4" fmla="*/ 155 w 171"/>
                  <a:gd name="T5" fmla="*/ 48 h 118"/>
                  <a:gd name="T6" fmla="*/ 164 w 171"/>
                  <a:gd name="T7" fmla="*/ 15 h 118"/>
                  <a:gd name="T8" fmla="*/ 131 w 171"/>
                  <a:gd name="T9" fmla="*/ 6 h 118"/>
                  <a:gd name="T10" fmla="*/ 15 w 171"/>
                  <a:gd name="T11" fmla="*/ 74 h 118"/>
                  <a:gd name="T12" fmla="*/ 6 w 171"/>
                  <a:gd name="T13" fmla="*/ 106 h 118"/>
                  <a:gd name="T14" fmla="*/ 27 w 171"/>
                  <a:gd name="T15" fmla="*/ 118 h 118"/>
                  <a:gd name="T16" fmla="*/ 27 w 171"/>
                  <a:gd name="T17" fmla="*/ 118 h 118"/>
                  <a:gd name="T18" fmla="*/ 27 w 171"/>
                  <a:gd name="T1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C5D4E82A-9E73-4169-9333-D8D1511B1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3224503"/>
                <a:ext cx="312692" cy="219617"/>
              </a:xfrm>
              <a:custGeom>
                <a:avLst/>
                <a:gdLst>
                  <a:gd name="T0" fmla="*/ 132 w 171"/>
                  <a:gd name="T1" fmla="*/ 7 h 119"/>
                  <a:gd name="T2" fmla="*/ 15 w 171"/>
                  <a:gd name="T3" fmla="*/ 74 h 119"/>
                  <a:gd name="T4" fmla="*/ 7 w 171"/>
                  <a:gd name="T5" fmla="*/ 107 h 119"/>
                  <a:gd name="T6" fmla="*/ 28 w 171"/>
                  <a:gd name="T7" fmla="*/ 119 h 119"/>
                  <a:gd name="T8" fmla="*/ 39 w 171"/>
                  <a:gd name="T9" fmla="*/ 115 h 119"/>
                  <a:gd name="T10" fmla="*/ 156 w 171"/>
                  <a:gd name="T11" fmla="*/ 48 h 119"/>
                  <a:gd name="T12" fmla="*/ 165 w 171"/>
                  <a:gd name="T13" fmla="*/ 15 h 119"/>
                  <a:gd name="T14" fmla="*/ 132 w 171"/>
                  <a:gd name="T15" fmla="*/ 7 h 119"/>
                  <a:gd name="T16" fmla="*/ 132 w 171"/>
                  <a:gd name="T17" fmla="*/ 7 h 119"/>
                  <a:gd name="T18" fmla="*/ 132 w 171"/>
                  <a:gd name="T19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42B10E46-A558-4578-A571-60BF2B1774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12047" y="4466902"/>
                <a:ext cx="222754" cy="309553"/>
              </a:xfrm>
              <a:custGeom>
                <a:avLst/>
                <a:gdLst>
                  <a:gd name="T0" fmla="*/ 15 w 122"/>
                  <a:gd name="T1" fmla="*/ 165 h 168"/>
                  <a:gd name="T2" fmla="*/ 27 w 122"/>
                  <a:gd name="T3" fmla="*/ 168 h 168"/>
                  <a:gd name="T4" fmla="*/ 48 w 122"/>
                  <a:gd name="T5" fmla="*/ 156 h 168"/>
                  <a:gd name="T6" fmla="*/ 115 w 122"/>
                  <a:gd name="T7" fmla="*/ 39 h 168"/>
                  <a:gd name="T8" fmla="*/ 107 w 122"/>
                  <a:gd name="T9" fmla="*/ 7 h 168"/>
                  <a:gd name="T10" fmla="*/ 74 w 122"/>
                  <a:gd name="T11" fmla="*/ 15 h 168"/>
                  <a:gd name="T12" fmla="*/ 7 w 122"/>
                  <a:gd name="T13" fmla="*/ 132 h 168"/>
                  <a:gd name="T14" fmla="*/ 15 w 122"/>
                  <a:gd name="T15" fmla="*/ 165 h 168"/>
                  <a:gd name="T16" fmla="*/ 15 w 122"/>
                  <a:gd name="T17" fmla="*/ 165 h 168"/>
                  <a:gd name="T18" fmla="*/ 15 w 122"/>
                  <a:gd name="T19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A0C22C2B-5F3A-4C43-AF18-EB2B59FCC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661" y="1468023"/>
              <a:ext cx="2231419" cy="882657"/>
            </a:xfrm>
            <a:custGeom>
              <a:avLst/>
              <a:gdLst>
                <a:gd name="T0" fmla="*/ 491 w 741"/>
                <a:gd name="T1" fmla="*/ 218 h 288"/>
                <a:gd name="T2" fmla="*/ 535 w 741"/>
                <a:gd name="T3" fmla="*/ 180 h 288"/>
                <a:gd name="T4" fmla="*/ 0 w 741"/>
                <a:gd name="T5" fmla="*/ 122 h 288"/>
                <a:gd name="T6" fmla="*/ 89 w 741"/>
                <a:gd name="T7" fmla="*/ 73 h 288"/>
                <a:gd name="T8" fmla="*/ 602 w 741"/>
                <a:gd name="T9" fmla="*/ 85 h 288"/>
                <a:gd name="T10" fmla="*/ 637 w 741"/>
                <a:gd name="T11" fmla="*/ 79 h 288"/>
                <a:gd name="T12" fmla="*/ 671 w 741"/>
                <a:gd name="T13" fmla="*/ 38 h 288"/>
                <a:gd name="T14" fmla="*/ 679 w 741"/>
                <a:gd name="T15" fmla="*/ 43 h 288"/>
                <a:gd name="T16" fmla="*/ 741 w 741"/>
                <a:gd name="T17" fmla="*/ 288 h 288"/>
                <a:gd name="T18" fmla="*/ 491 w 741"/>
                <a:gd name="T19" fmla="*/ 21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1" h="288">
                  <a:moveTo>
                    <a:pt x="491" y="218"/>
                  </a:moveTo>
                  <a:cubicBezTo>
                    <a:pt x="508" y="203"/>
                    <a:pt x="522" y="192"/>
                    <a:pt x="535" y="180"/>
                  </a:cubicBezTo>
                  <a:cubicBezTo>
                    <a:pt x="458" y="108"/>
                    <a:pt x="235" y="21"/>
                    <a:pt x="0" y="122"/>
                  </a:cubicBezTo>
                  <a:cubicBezTo>
                    <a:pt x="30" y="105"/>
                    <a:pt x="58" y="86"/>
                    <a:pt x="89" y="73"/>
                  </a:cubicBezTo>
                  <a:cubicBezTo>
                    <a:pt x="262" y="0"/>
                    <a:pt x="433" y="5"/>
                    <a:pt x="602" y="85"/>
                  </a:cubicBezTo>
                  <a:cubicBezTo>
                    <a:pt x="617" y="93"/>
                    <a:pt x="627" y="92"/>
                    <a:pt x="637" y="79"/>
                  </a:cubicBezTo>
                  <a:cubicBezTo>
                    <a:pt x="648" y="65"/>
                    <a:pt x="660" y="52"/>
                    <a:pt x="671" y="38"/>
                  </a:cubicBezTo>
                  <a:cubicBezTo>
                    <a:pt x="674" y="40"/>
                    <a:pt x="676" y="41"/>
                    <a:pt x="679" y="43"/>
                  </a:cubicBezTo>
                  <a:cubicBezTo>
                    <a:pt x="699" y="123"/>
                    <a:pt x="719" y="203"/>
                    <a:pt x="741" y="288"/>
                  </a:cubicBezTo>
                  <a:cubicBezTo>
                    <a:pt x="657" y="265"/>
                    <a:pt x="577" y="242"/>
                    <a:pt x="491" y="2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4360170-6298-4DB6-B6E6-5414B2385BB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20604" y="4507319"/>
              <a:ext cx="2231419" cy="882657"/>
            </a:xfrm>
            <a:custGeom>
              <a:avLst/>
              <a:gdLst>
                <a:gd name="T0" fmla="*/ 491 w 741"/>
                <a:gd name="T1" fmla="*/ 218 h 288"/>
                <a:gd name="T2" fmla="*/ 535 w 741"/>
                <a:gd name="T3" fmla="*/ 180 h 288"/>
                <a:gd name="T4" fmla="*/ 0 w 741"/>
                <a:gd name="T5" fmla="*/ 122 h 288"/>
                <a:gd name="T6" fmla="*/ 89 w 741"/>
                <a:gd name="T7" fmla="*/ 73 h 288"/>
                <a:gd name="T8" fmla="*/ 602 w 741"/>
                <a:gd name="T9" fmla="*/ 85 h 288"/>
                <a:gd name="T10" fmla="*/ 637 w 741"/>
                <a:gd name="T11" fmla="*/ 79 h 288"/>
                <a:gd name="T12" fmla="*/ 671 w 741"/>
                <a:gd name="T13" fmla="*/ 38 h 288"/>
                <a:gd name="T14" fmla="*/ 679 w 741"/>
                <a:gd name="T15" fmla="*/ 43 h 288"/>
                <a:gd name="T16" fmla="*/ 741 w 741"/>
                <a:gd name="T17" fmla="*/ 288 h 288"/>
                <a:gd name="T18" fmla="*/ 491 w 741"/>
                <a:gd name="T19" fmla="*/ 21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1" h="288">
                  <a:moveTo>
                    <a:pt x="491" y="218"/>
                  </a:moveTo>
                  <a:cubicBezTo>
                    <a:pt x="508" y="203"/>
                    <a:pt x="522" y="192"/>
                    <a:pt x="535" y="180"/>
                  </a:cubicBezTo>
                  <a:cubicBezTo>
                    <a:pt x="458" y="108"/>
                    <a:pt x="235" y="21"/>
                    <a:pt x="0" y="122"/>
                  </a:cubicBezTo>
                  <a:cubicBezTo>
                    <a:pt x="30" y="105"/>
                    <a:pt x="58" y="86"/>
                    <a:pt x="89" y="73"/>
                  </a:cubicBezTo>
                  <a:cubicBezTo>
                    <a:pt x="262" y="0"/>
                    <a:pt x="433" y="5"/>
                    <a:pt x="602" y="85"/>
                  </a:cubicBezTo>
                  <a:cubicBezTo>
                    <a:pt x="617" y="93"/>
                    <a:pt x="627" y="92"/>
                    <a:pt x="637" y="79"/>
                  </a:cubicBezTo>
                  <a:cubicBezTo>
                    <a:pt x="648" y="65"/>
                    <a:pt x="660" y="52"/>
                    <a:pt x="671" y="38"/>
                  </a:cubicBezTo>
                  <a:cubicBezTo>
                    <a:pt x="674" y="40"/>
                    <a:pt x="676" y="41"/>
                    <a:pt x="679" y="43"/>
                  </a:cubicBezTo>
                  <a:cubicBezTo>
                    <a:pt x="699" y="123"/>
                    <a:pt x="719" y="203"/>
                    <a:pt x="741" y="288"/>
                  </a:cubicBezTo>
                  <a:cubicBezTo>
                    <a:pt x="657" y="265"/>
                    <a:pt x="577" y="242"/>
                    <a:pt x="491" y="2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7CC59F-BF17-492C-A78C-33A4D220A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504" y="2567703"/>
              <a:ext cx="2859232" cy="1586664"/>
            </a:xfrm>
            <a:custGeom>
              <a:avLst/>
              <a:gdLst>
                <a:gd name="T0" fmla="*/ 540 w 624"/>
                <a:gd name="T1" fmla="*/ 191 h 381"/>
                <a:gd name="T2" fmla="*/ 560 w 624"/>
                <a:gd name="T3" fmla="*/ 197 h 381"/>
                <a:gd name="T4" fmla="*/ 595 w 624"/>
                <a:gd name="T5" fmla="*/ 219 h 381"/>
                <a:gd name="T6" fmla="*/ 621 w 624"/>
                <a:gd name="T7" fmla="*/ 271 h 381"/>
                <a:gd name="T8" fmla="*/ 612 w 624"/>
                <a:gd name="T9" fmla="*/ 328 h 381"/>
                <a:gd name="T10" fmla="*/ 555 w 624"/>
                <a:gd name="T11" fmla="*/ 375 h 381"/>
                <a:gd name="T12" fmla="*/ 534 w 624"/>
                <a:gd name="T13" fmla="*/ 379 h 381"/>
                <a:gd name="T14" fmla="*/ 402 w 624"/>
                <a:gd name="T15" fmla="*/ 380 h 381"/>
                <a:gd name="T16" fmla="*/ 142 w 624"/>
                <a:gd name="T17" fmla="*/ 380 h 381"/>
                <a:gd name="T18" fmla="*/ 92 w 624"/>
                <a:gd name="T19" fmla="*/ 373 h 381"/>
                <a:gd name="T20" fmla="*/ 26 w 624"/>
                <a:gd name="T21" fmla="*/ 324 h 381"/>
                <a:gd name="T22" fmla="*/ 3 w 624"/>
                <a:gd name="T23" fmla="*/ 271 h 381"/>
                <a:gd name="T24" fmla="*/ 5 w 624"/>
                <a:gd name="T25" fmla="*/ 216 h 381"/>
                <a:gd name="T26" fmla="*/ 66 w 624"/>
                <a:gd name="T27" fmla="*/ 133 h 381"/>
                <a:gd name="T28" fmla="*/ 119 w 624"/>
                <a:gd name="T29" fmla="*/ 114 h 381"/>
                <a:gd name="T30" fmla="*/ 123 w 624"/>
                <a:gd name="T31" fmla="*/ 111 h 381"/>
                <a:gd name="T32" fmla="*/ 163 w 624"/>
                <a:gd name="T33" fmla="*/ 45 h 381"/>
                <a:gd name="T34" fmla="*/ 226 w 624"/>
                <a:gd name="T35" fmla="*/ 8 h 381"/>
                <a:gd name="T36" fmla="*/ 290 w 624"/>
                <a:gd name="T37" fmla="*/ 4 h 381"/>
                <a:gd name="T38" fmla="*/ 387 w 624"/>
                <a:gd name="T39" fmla="*/ 62 h 381"/>
                <a:gd name="T40" fmla="*/ 397 w 624"/>
                <a:gd name="T41" fmla="*/ 77 h 381"/>
                <a:gd name="T42" fmla="*/ 403 w 624"/>
                <a:gd name="T43" fmla="*/ 79 h 381"/>
                <a:gd name="T44" fmla="*/ 443 w 624"/>
                <a:gd name="T45" fmla="*/ 74 h 381"/>
                <a:gd name="T46" fmla="*/ 518 w 624"/>
                <a:gd name="T47" fmla="*/ 112 h 381"/>
                <a:gd name="T48" fmla="*/ 540 w 624"/>
                <a:gd name="T49" fmla="*/ 188 h 381"/>
                <a:gd name="T50" fmla="*/ 540 w 624"/>
                <a:gd name="T51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4" h="381">
                  <a:moveTo>
                    <a:pt x="540" y="191"/>
                  </a:moveTo>
                  <a:cubicBezTo>
                    <a:pt x="547" y="193"/>
                    <a:pt x="554" y="195"/>
                    <a:pt x="560" y="197"/>
                  </a:cubicBezTo>
                  <a:cubicBezTo>
                    <a:pt x="574" y="202"/>
                    <a:pt x="585" y="209"/>
                    <a:pt x="595" y="219"/>
                  </a:cubicBezTo>
                  <a:cubicBezTo>
                    <a:pt x="609" y="233"/>
                    <a:pt x="619" y="251"/>
                    <a:pt x="621" y="271"/>
                  </a:cubicBezTo>
                  <a:cubicBezTo>
                    <a:pt x="624" y="290"/>
                    <a:pt x="622" y="310"/>
                    <a:pt x="612" y="328"/>
                  </a:cubicBezTo>
                  <a:cubicBezTo>
                    <a:pt x="600" y="352"/>
                    <a:pt x="581" y="367"/>
                    <a:pt x="555" y="375"/>
                  </a:cubicBezTo>
                  <a:cubicBezTo>
                    <a:pt x="549" y="378"/>
                    <a:pt x="541" y="379"/>
                    <a:pt x="534" y="379"/>
                  </a:cubicBezTo>
                  <a:cubicBezTo>
                    <a:pt x="490" y="380"/>
                    <a:pt x="446" y="380"/>
                    <a:pt x="402" y="380"/>
                  </a:cubicBezTo>
                  <a:cubicBezTo>
                    <a:pt x="315" y="381"/>
                    <a:pt x="228" y="380"/>
                    <a:pt x="142" y="380"/>
                  </a:cubicBezTo>
                  <a:cubicBezTo>
                    <a:pt x="125" y="380"/>
                    <a:pt x="108" y="379"/>
                    <a:pt x="92" y="373"/>
                  </a:cubicBezTo>
                  <a:cubicBezTo>
                    <a:pt x="65" y="364"/>
                    <a:pt x="43" y="348"/>
                    <a:pt x="26" y="324"/>
                  </a:cubicBezTo>
                  <a:cubicBezTo>
                    <a:pt x="14" y="308"/>
                    <a:pt x="7" y="291"/>
                    <a:pt x="3" y="271"/>
                  </a:cubicBezTo>
                  <a:cubicBezTo>
                    <a:pt x="0" y="253"/>
                    <a:pt x="0" y="234"/>
                    <a:pt x="5" y="216"/>
                  </a:cubicBezTo>
                  <a:cubicBezTo>
                    <a:pt x="14" y="180"/>
                    <a:pt x="34" y="152"/>
                    <a:pt x="66" y="133"/>
                  </a:cubicBezTo>
                  <a:cubicBezTo>
                    <a:pt x="82" y="122"/>
                    <a:pt x="100" y="117"/>
                    <a:pt x="119" y="114"/>
                  </a:cubicBezTo>
                  <a:cubicBezTo>
                    <a:pt x="121" y="114"/>
                    <a:pt x="123" y="112"/>
                    <a:pt x="123" y="111"/>
                  </a:cubicBezTo>
                  <a:cubicBezTo>
                    <a:pt x="131" y="85"/>
                    <a:pt x="144" y="63"/>
                    <a:pt x="163" y="45"/>
                  </a:cubicBezTo>
                  <a:cubicBezTo>
                    <a:pt x="181" y="27"/>
                    <a:pt x="202" y="15"/>
                    <a:pt x="226" y="8"/>
                  </a:cubicBezTo>
                  <a:cubicBezTo>
                    <a:pt x="247" y="2"/>
                    <a:pt x="268" y="0"/>
                    <a:pt x="290" y="4"/>
                  </a:cubicBezTo>
                  <a:cubicBezTo>
                    <a:pt x="330" y="10"/>
                    <a:pt x="362" y="30"/>
                    <a:pt x="387" y="62"/>
                  </a:cubicBezTo>
                  <a:cubicBezTo>
                    <a:pt x="391" y="67"/>
                    <a:pt x="394" y="72"/>
                    <a:pt x="397" y="77"/>
                  </a:cubicBezTo>
                  <a:cubicBezTo>
                    <a:pt x="399" y="80"/>
                    <a:pt x="401" y="80"/>
                    <a:pt x="403" y="79"/>
                  </a:cubicBezTo>
                  <a:cubicBezTo>
                    <a:pt x="416" y="74"/>
                    <a:pt x="429" y="73"/>
                    <a:pt x="443" y="74"/>
                  </a:cubicBezTo>
                  <a:cubicBezTo>
                    <a:pt x="474" y="75"/>
                    <a:pt x="499" y="88"/>
                    <a:pt x="518" y="112"/>
                  </a:cubicBezTo>
                  <a:cubicBezTo>
                    <a:pt x="536" y="134"/>
                    <a:pt x="543" y="160"/>
                    <a:pt x="540" y="188"/>
                  </a:cubicBezTo>
                  <a:cubicBezTo>
                    <a:pt x="540" y="189"/>
                    <a:pt x="540" y="190"/>
                    <a:pt x="540" y="19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612A85-B356-4863-91F2-E030BF3C5E68}"/>
                </a:ext>
              </a:extLst>
            </p:cNvPr>
            <p:cNvSpPr txBox="1"/>
            <p:nvPr/>
          </p:nvSpPr>
          <p:spPr>
            <a:xfrm>
              <a:off x="4400786" y="2909307"/>
              <a:ext cx="1885915" cy="107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CO</a:t>
              </a:r>
              <a:r>
                <a:rPr kumimoji="0" lang="cs-CZ" sz="4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2</a:t>
              </a:r>
              <a:endParaRPr kumimoji="0" lang="en-GB" sz="40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9F92539C-CA67-5EDB-30A5-A842BB6F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18F1F625-6714-6384-CA10-D9361A1AE13C}"/>
              </a:ext>
            </a:extLst>
          </p:cNvPr>
          <p:cNvSpPr txBox="1"/>
          <p:nvPr/>
        </p:nvSpPr>
        <p:spPr>
          <a:xfrm>
            <a:off x="1203463" y="4071250"/>
            <a:ext cx="263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Century Gothic" panose="020B0502020202020204" pitchFamily="34" charset="0"/>
              </a:rPr>
              <a:t>Spotřeba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latin typeface="Century Gothic" panose="020B0502020202020204" pitchFamily="34" charset="0"/>
              </a:rPr>
              <a:t>890 662 MWh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Century Gothic" panose="020B0502020202020204" pitchFamily="34" charset="0"/>
              </a:rPr>
              <a:t> energie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736221AD-B0A8-8F3E-2D99-31C8B73B9C91}"/>
              </a:ext>
            </a:extLst>
          </p:cNvPr>
          <p:cNvSpPr txBox="1"/>
          <p:nvPr/>
        </p:nvSpPr>
        <p:spPr>
          <a:xfrm>
            <a:off x="8860929" y="4198958"/>
            <a:ext cx="263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dirty="0">
                <a:latin typeface="Century Gothic" panose="020B0502020202020204" pitchFamily="34" charset="0"/>
              </a:rPr>
              <a:t>což odpovídá</a:t>
            </a:r>
          </a:p>
          <a:p>
            <a:pPr algn="ctr">
              <a:defRPr/>
            </a:pPr>
            <a:r>
              <a:rPr lang="cs-CZ" b="1" dirty="0">
                <a:latin typeface="Century Gothic" panose="020B0502020202020204" pitchFamily="34" charset="0"/>
              </a:rPr>
              <a:t>331 495 t CO</a:t>
            </a:r>
            <a:r>
              <a:rPr lang="cs-CZ" b="1" baseline="-25000" dirty="0">
                <a:latin typeface="Century Gothic" panose="020B0502020202020204" pitchFamily="34" charset="0"/>
              </a:rPr>
              <a:t>2</a:t>
            </a:r>
            <a:endParaRPr lang="en-GB" b="1" baseline="-25000" dirty="0">
              <a:latin typeface="Century Gothic" panose="020B0502020202020204" pitchFamily="34" charset="0"/>
            </a:endParaRP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09C55E93-8BA6-E58C-FFDD-DA46188CEDCD}"/>
              </a:ext>
            </a:extLst>
          </p:cNvPr>
          <p:cNvGrpSpPr/>
          <p:nvPr/>
        </p:nvGrpSpPr>
        <p:grpSpPr>
          <a:xfrm>
            <a:off x="4275539" y="3444000"/>
            <a:ext cx="3823484" cy="2302117"/>
            <a:chOff x="933307" y="1468023"/>
            <a:chExt cx="5913429" cy="3921953"/>
          </a:xfrm>
        </p:grpSpPr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id="{B344543E-59B5-B48A-5EFD-DD678AC3CCFC}"/>
                </a:ext>
              </a:extLst>
            </p:cNvPr>
            <p:cNvGrpSpPr/>
            <p:nvPr/>
          </p:nvGrpSpPr>
          <p:grpSpPr>
            <a:xfrm rot="10800000">
              <a:off x="933307" y="1996451"/>
              <a:ext cx="2149380" cy="2621692"/>
              <a:chOff x="3389152" y="2224726"/>
              <a:chExt cx="2203483" cy="2687684"/>
            </a:xfrm>
            <a:solidFill>
              <a:srgbClr val="FFC000"/>
            </a:solidFill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52F3EEF8-DA63-12C6-E11B-50040AAF36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806423" y="2224726"/>
                <a:ext cx="1371034" cy="2278778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05D419A7-619B-D28C-2E6E-EAD7B57923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921239" y="3693016"/>
                <a:ext cx="97258" cy="165236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40E3FFC5-6646-F396-10A3-34B3C4C14E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617959" y="3071816"/>
                <a:ext cx="352431" cy="565773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0A0094B9-814B-CCB5-FE9F-259B1A97F7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97802" y="3473401"/>
                <a:ext cx="157916" cy="19556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47BC7F1E-8A66-96B8-ABFD-6C73A7517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65383" y="3720208"/>
                <a:ext cx="569957" cy="621200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C4C82BC2-5523-7AAD-5493-B255040E81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447493" y="4577757"/>
                <a:ext cx="87847" cy="334653"/>
              </a:xfrm>
              <a:custGeom>
                <a:avLst/>
                <a:gdLst>
                  <a:gd name="T0" fmla="*/ 24 w 48"/>
                  <a:gd name="T1" fmla="*/ 182 h 182"/>
                  <a:gd name="T2" fmla="*/ 48 w 48"/>
                  <a:gd name="T3" fmla="*/ 158 h 182"/>
                  <a:gd name="T4" fmla="*/ 48 w 48"/>
                  <a:gd name="T5" fmla="*/ 24 h 182"/>
                  <a:gd name="T6" fmla="*/ 24 w 48"/>
                  <a:gd name="T7" fmla="*/ 0 h 182"/>
                  <a:gd name="T8" fmla="*/ 0 w 48"/>
                  <a:gd name="T9" fmla="*/ 24 h 182"/>
                  <a:gd name="T10" fmla="*/ 0 w 48"/>
                  <a:gd name="T11" fmla="*/ 158 h 182"/>
                  <a:gd name="T12" fmla="*/ 24 w 48"/>
                  <a:gd name="T13" fmla="*/ 182 h 182"/>
                  <a:gd name="T14" fmla="*/ 24 w 48"/>
                  <a:gd name="T15" fmla="*/ 182 h 182"/>
                  <a:gd name="T16" fmla="*/ 24 w 48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3255CCE8-071C-8B1F-C626-7ABCECC387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846986" y="4466902"/>
                <a:ext cx="222754" cy="309553"/>
              </a:xfrm>
              <a:custGeom>
                <a:avLst/>
                <a:gdLst>
                  <a:gd name="T0" fmla="*/ 74 w 122"/>
                  <a:gd name="T1" fmla="*/ 156 h 168"/>
                  <a:gd name="T2" fmla="*/ 94 w 122"/>
                  <a:gd name="T3" fmla="*/ 168 h 168"/>
                  <a:gd name="T4" fmla="*/ 106 w 122"/>
                  <a:gd name="T5" fmla="*/ 165 h 168"/>
                  <a:gd name="T6" fmla="*/ 115 w 122"/>
                  <a:gd name="T7" fmla="*/ 132 h 168"/>
                  <a:gd name="T8" fmla="*/ 48 w 122"/>
                  <a:gd name="T9" fmla="*/ 15 h 168"/>
                  <a:gd name="T10" fmla="*/ 15 w 122"/>
                  <a:gd name="T11" fmla="*/ 7 h 168"/>
                  <a:gd name="T12" fmla="*/ 6 w 122"/>
                  <a:gd name="T13" fmla="*/ 39 h 168"/>
                  <a:gd name="T14" fmla="*/ 74 w 122"/>
                  <a:gd name="T15" fmla="*/ 156 h 168"/>
                  <a:gd name="T16" fmla="*/ 74 w 122"/>
                  <a:gd name="T17" fmla="*/ 156 h 168"/>
                  <a:gd name="T18" fmla="*/ 74 w 122"/>
                  <a:gd name="T1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3234AB0E-442F-651C-0147-FE79E8B042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3224503"/>
                <a:ext cx="312692" cy="219617"/>
              </a:xfrm>
              <a:custGeom>
                <a:avLst/>
                <a:gdLst>
                  <a:gd name="T0" fmla="*/ 155 w 171"/>
                  <a:gd name="T1" fmla="*/ 74 h 119"/>
                  <a:gd name="T2" fmla="*/ 39 w 171"/>
                  <a:gd name="T3" fmla="*/ 7 h 119"/>
                  <a:gd name="T4" fmla="*/ 6 w 171"/>
                  <a:gd name="T5" fmla="*/ 15 h 119"/>
                  <a:gd name="T6" fmla="*/ 15 w 171"/>
                  <a:gd name="T7" fmla="*/ 48 h 119"/>
                  <a:gd name="T8" fmla="*/ 131 w 171"/>
                  <a:gd name="T9" fmla="*/ 115 h 119"/>
                  <a:gd name="T10" fmla="*/ 143 w 171"/>
                  <a:gd name="T11" fmla="*/ 119 h 119"/>
                  <a:gd name="T12" fmla="*/ 164 w 171"/>
                  <a:gd name="T13" fmla="*/ 107 h 119"/>
                  <a:gd name="T14" fmla="*/ 155 w 171"/>
                  <a:gd name="T15" fmla="*/ 74 h 119"/>
                  <a:gd name="T16" fmla="*/ 155 w 171"/>
                  <a:gd name="T17" fmla="*/ 74 h 119"/>
                  <a:gd name="T18" fmla="*/ 155 w 171"/>
                  <a:gd name="T19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07176543-38EB-C60E-07FE-46A444FDF3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4167808"/>
                <a:ext cx="312692" cy="217524"/>
              </a:xfrm>
              <a:custGeom>
                <a:avLst/>
                <a:gdLst>
                  <a:gd name="T0" fmla="*/ 15 w 171"/>
                  <a:gd name="T1" fmla="*/ 48 h 118"/>
                  <a:gd name="T2" fmla="*/ 132 w 171"/>
                  <a:gd name="T3" fmla="*/ 115 h 118"/>
                  <a:gd name="T4" fmla="*/ 144 w 171"/>
                  <a:gd name="T5" fmla="*/ 118 h 118"/>
                  <a:gd name="T6" fmla="*/ 165 w 171"/>
                  <a:gd name="T7" fmla="*/ 106 h 118"/>
                  <a:gd name="T8" fmla="*/ 156 w 171"/>
                  <a:gd name="T9" fmla="*/ 74 h 118"/>
                  <a:gd name="T10" fmla="*/ 39 w 171"/>
                  <a:gd name="T11" fmla="*/ 6 h 118"/>
                  <a:gd name="T12" fmla="*/ 7 w 171"/>
                  <a:gd name="T13" fmla="*/ 15 h 118"/>
                  <a:gd name="T14" fmla="*/ 15 w 171"/>
                  <a:gd name="T15" fmla="*/ 48 h 118"/>
                  <a:gd name="T16" fmla="*/ 15 w 171"/>
                  <a:gd name="T17" fmla="*/ 48 h 118"/>
                  <a:gd name="T18" fmla="*/ 15 w 171"/>
                  <a:gd name="T19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F1718F67-0269-5D65-6EE7-860C66F2F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389152" y="3758902"/>
                <a:ext cx="334653" cy="88893"/>
              </a:xfrm>
              <a:custGeom>
                <a:avLst/>
                <a:gdLst>
                  <a:gd name="T0" fmla="*/ 159 w 183"/>
                  <a:gd name="T1" fmla="*/ 0 h 48"/>
                  <a:gd name="T2" fmla="*/ 24 w 183"/>
                  <a:gd name="T3" fmla="*/ 0 h 48"/>
                  <a:gd name="T4" fmla="*/ 0 w 183"/>
                  <a:gd name="T5" fmla="*/ 24 h 48"/>
                  <a:gd name="T6" fmla="*/ 24 w 183"/>
                  <a:gd name="T7" fmla="*/ 48 h 48"/>
                  <a:gd name="T8" fmla="*/ 159 w 183"/>
                  <a:gd name="T9" fmla="*/ 48 h 48"/>
                  <a:gd name="T10" fmla="*/ 183 w 183"/>
                  <a:gd name="T11" fmla="*/ 24 h 48"/>
                  <a:gd name="T12" fmla="*/ 159 w 183"/>
                  <a:gd name="T13" fmla="*/ 0 h 48"/>
                  <a:gd name="T14" fmla="*/ 159 w 183"/>
                  <a:gd name="T15" fmla="*/ 0 h 48"/>
                  <a:gd name="T16" fmla="*/ 159 w 183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76CCBBE5-D98D-A8F6-4FA2-35C1C240A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260073" y="3758902"/>
                <a:ext cx="332562" cy="88893"/>
              </a:xfrm>
              <a:custGeom>
                <a:avLst/>
                <a:gdLst>
                  <a:gd name="T0" fmla="*/ 182 w 182"/>
                  <a:gd name="T1" fmla="*/ 24 h 48"/>
                  <a:gd name="T2" fmla="*/ 158 w 182"/>
                  <a:gd name="T3" fmla="*/ 0 h 48"/>
                  <a:gd name="T4" fmla="*/ 24 w 182"/>
                  <a:gd name="T5" fmla="*/ 0 h 48"/>
                  <a:gd name="T6" fmla="*/ 0 w 182"/>
                  <a:gd name="T7" fmla="*/ 24 h 48"/>
                  <a:gd name="T8" fmla="*/ 24 w 182"/>
                  <a:gd name="T9" fmla="*/ 48 h 48"/>
                  <a:gd name="T10" fmla="*/ 158 w 182"/>
                  <a:gd name="T11" fmla="*/ 48 h 48"/>
                  <a:gd name="T12" fmla="*/ 182 w 182"/>
                  <a:gd name="T13" fmla="*/ 24 h 48"/>
                  <a:gd name="T14" fmla="*/ 182 w 182"/>
                  <a:gd name="T15" fmla="*/ 24 h 48"/>
                  <a:gd name="T16" fmla="*/ 182 w 182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id="{E737FF79-3B89-2713-2272-A202940E3B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4167808"/>
                <a:ext cx="312692" cy="217524"/>
              </a:xfrm>
              <a:custGeom>
                <a:avLst/>
                <a:gdLst>
                  <a:gd name="T0" fmla="*/ 27 w 171"/>
                  <a:gd name="T1" fmla="*/ 118 h 118"/>
                  <a:gd name="T2" fmla="*/ 39 w 171"/>
                  <a:gd name="T3" fmla="*/ 115 h 118"/>
                  <a:gd name="T4" fmla="*/ 155 w 171"/>
                  <a:gd name="T5" fmla="*/ 48 h 118"/>
                  <a:gd name="T6" fmla="*/ 164 w 171"/>
                  <a:gd name="T7" fmla="*/ 15 h 118"/>
                  <a:gd name="T8" fmla="*/ 131 w 171"/>
                  <a:gd name="T9" fmla="*/ 6 h 118"/>
                  <a:gd name="T10" fmla="*/ 15 w 171"/>
                  <a:gd name="T11" fmla="*/ 74 h 118"/>
                  <a:gd name="T12" fmla="*/ 6 w 171"/>
                  <a:gd name="T13" fmla="*/ 106 h 118"/>
                  <a:gd name="T14" fmla="*/ 27 w 171"/>
                  <a:gd name="T15" fmla="*/ 118 h 118"/>
                  <a:gd name="T16" fmla="*/ 27 w 171"/>
                  <a:gd name="T17" fmla="*/ 118 h 118"/>
                  <a:gd name="T18" fmla="*/ 27 w 171"/>
                  <a:gd name="T1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1A9D4962-144E-3F1F-287A-C168590AD0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3224503"/>
                <a:ext cx="312692" cy="219617"/>
              </a:xfrm>
              <a:custGeom>
                <a:avLst/>
                <a:gdLst>
                  <a:gd name="T0" fmla="*/ 132 w 171"/>
                  <a:gd name="T1" fmla="*/ 7 h 119"/>
                  <a:gd name="T2" fmla="*/ 15 w 171"/>
                  <a:gd name="T3" fmla="*/ 74 h 119"/>
                  <a:gd name="T4" fmla="*/ 7 w 171"/>
                  <a:gd name="T5" fmla="*/ 107 h 119"/>
                  <a:gd name="T6" fmla="*/ 28 w 171"/>
                  <a:gd name="T7" fmla="*/ 119 h 119"/>
                  <a:gd name="T8" fmla="*/ 39 w 171"/>
                  <a:gd name="T9" fmla="*/ 115 h 119"/>
                  <a:gd name="T10" fmla="*/ 156 w 171"/>
                  <a:gd name="T11" fmla="*/ 48 h 119"/>
                  <a:gd name="T12" fmla="*/ 165 w 171"/>
                  <a:gd name="T13" fmla="*/ 15 h 119"/>
                  <a:gd name="T14" fmla="*/ 132 w 171"/>
                  <a:gd name="T15" fmla="*/ 7 h 119"/>
                  <a:gd name="T16" fmla="*/ 132 w 171"/>
                  <a:gd name="T17" fmla="*/ 7 h 119"/>
                  <a:gd name="T18" fmla="*/ 132 w 171"/>
                  <a:gd name="T19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5D0C786A-F2C1-DA3B-E7D3-C01F4163F5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12047" y="4466902"/>
                <a:ext cx="222754" cy="309553"/>
              </a:xfrm>
              <a:custGeom>
                <a:avLst/>
                <a:gdLst>
                  <a:gd name="T0" fmla="*/ 15 w 122"/>
                  <a:gd name="T1" fmla="*/ 165 h 168"/>
                  <a:gd name="T2" fmla="*/ 27 w 122"/>
                  <a:gd name="T3" fmla="*/ 168 h 168"/>
                  <a:gd name="T4" fmla="*/ 48 w 122"/>
                  <a:gd name="T5" fmla="*/ 156 h 168"/>
                  <a:gd name="T6" fmla="*/ 115 w 122"/>
                  <a:gd name="T7" fmla="*/ 39 h 168"/>
                  <a:gd name="T8" fmla="*/ 107 w 122"/>
                  <a:gd name="T9" fmla="*/ 7 h 168"/>
                  <a:gd name="T10" fmla="*/ 74 w 122"/>
                  <a:gd name="T11" fmla="*/ 15 h 168"/>
                  <a:gd name="T12" fmla="*/ 7 w 122"/>
                  <a:gd name="T13" fmla="*/ 132 h 168"/>
                  <a:gd name="T14" fmla="*/ 15 w 122"/>
                  <a:gd name="T15" fmla="*/ 165 h 168"/>
                  <a:gd name="T16" fmla="*/ 15 w 122"/>
                  <a:gd name="T17" fmla="*/ 165 h 168"/>
                  <a:gd name="T18" fmla="*/ 15 w 122"/>
                  <a:gd name="T19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grpFill/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BC347BB-BBC5-3CB6-7085-54A75E2C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661" y="1468023"/>
              <a:ext cx="2231419" cy="882657"/>
            </a:xfrm>
            <a:custGeom>
              <a:avLst/>
              <a:gdLst>
                <a:gd name="T0" fmla="*/ 491 w 741"/>
                <a:gd name="T1" fmla="*/ 218 h 288"/>
                <a:gd name="T2" fmla="*/ 535 w 741"/>
                <a:gd name="T3" fmla="*/ 180 h 288"/>
                <a:gd name="T4" fmla="*/ 0 w 741"/>
                <a:gd name="T5" fmla="*/ 122 h 288"/>
                <a:gd name="T6" fmla="*/ 89 w 741"/>
                <a:gd name="T7" fmla="*/ 73 h 288"/>
                <a:gd name="T8" fmla="*/ 602 w 741"/>
                <a:gd name="T9" fmla="*/ 85 h 288"/>
                <a:gd name="T10" fmla="*/ 637 w 741"/>
                <a:gd name="T11" fmla="*/ 79 h 288"/>
                <a:gd name="T12" fmla="*/ 671 w 741"/>
                <a:gd name="T13" fmla="*/ 38 h 288"/>
                <a:gd name="T14" fmla="*/ 679 w 741"/>
                <a:gd name="T15" fmla="*/ 43 h 288"/>
                <a:gd name="T16" fmla="*/ 741 w 741"/>
                <a:gd name="T17" fmla="*/ 288 h 288"/>
                <a:gd name="T18" fmla="*/ 491 w 741"/>
                <a:gd name="T19" fmla="*/ 21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1" h="288">
                  <a:moveTo>
                    <a:pt x="491" y="218"/>
                  </a:moveTo>
                  <a:cubicBezTo>
                    <a:pt x="508" y="203"/>
                    <a:pt x="522" y="192"/>
                    <a:pt x="535" y="180"/>
                  </a:cubicBezTo>
                  <a:cubicBezTo>
                    <a:pt x="458" y="108"/>
                    <a:pt x="235" y="21"/>
                    <a:pt x="0" y="122"/>
                  </a:cubicBezTo>
                  <a:cubicBezTo>
                    <a:pt x="30" y="105"/>
                    <a:pt x="58" y="86"/>
                    <a:pt x="89" y="73"/>
                  </a:cubicBezTo>
                  <a:cubicBezTo>
                    <a:pt x="262" y="0"/>
                    <a:pt x="433" y="5"/>
                    <a:pt x="602" y="85"/>
                  </a:cubicBezTo>
                  <a:cubicBezTo>
                    <a:pt x="617" y="93"/>
                    <a:pt x="627" y="92"/>
                    <a:pt x="637" y="79"/>
                  </a:cubicBezTo>
                  <a:cubicBezTo>
                    <a:pt x="648" y="65"/>
                    <a:pt x="660" y="52"/>
                    <a:pt x="671" y="38"/>
                  </a:cubicBezTo>
                  <a:cubicBezTo>
                    <a:pt x="674" y="40"/>
                    <a:pt x="676" y="41"/>
                    <a:pt x="679" y="43"/>
                  </a:cubicBezTo>
                  <a:cubicBezTo>
                    <a:pt x="699" y="123"/>
                    <a:pt x="719" y="203"/>
                    <a:pt x="741" y="288"/>
                  </a:cubicBezTo>
                  <a:cubicBezTo>
                    <a:pt x="657" y="265"/>
                    <a:pt x="577" y="242"/>
                    <a:pt x="491" y="2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51B0A70-A9BE-68D3-BCC4-BADB40805A7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20604" y="4507319"/>
              <a:ext cx="2231419" cy="882657"/>
            </a:xfrm>
            <a:custGeom>
              <a:avLst/>
              <a:gdLst>
                <a:gd name="T0" fmla="*/ 491 w 741"/>
                <a:gd name="T1" fmla="*/ 218 h 288"/>
                <a:gd name="T2" fmla="*/ 535 w 741"/>
                <a:gd name="T3" fmla="*/ 180 h 288"/>
                <a:gd name="T4" fmla="*/ 0 w 741"/>
                <a:gd name="T5" fmla="*/ 122 h 288"/>
                <a:gd name="T6" fmla="*/ 89 w 741"/>
                <a:gd name="T7" fmla="*/ 73 h 288"/>
                <a:gd name="T8" fmla="*/ 602 w 741"/>
                <a:gd name="T9" fmla="*/ 85 h 288"/>
                <a:gd name="T10" fmla="*/ 637 w 741"/>
                <a:gd name="T11" fmla="*/ 79 h 288"/>
                <a:gd name="T12" fmla="*/ 671 w 741"/>
                <a:gd name="T13" fmla="*/ 38 h 288"/>
                <a:gd name="T14" fmla="*/ 679 w 741"/>
                <a:gd name="T15" fmla="*/ 43 h 288"/>
                <a:gd name="T16" fmla="*/ 741 w 741"/>
                <a:gd name="T17" fmla="*/ 288 h 288"/>
                <a:gd name="T18" fmla="*/ 491 w 741"/>
                <a:gd name="T19" fmla="*/ 21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1" h="288">
                  <a:moveTo>
                    <a:pt x="491" y="218"/>
                  </a:moveTo>
                  <a:cubicBezTo>
                    <a:pt x="508" y="203"/>
                    <a:pt x="522" y="192"/>
                    <a:pt x="535" y="180"/>
                  </a:cubicBezTo>
                  <a:cubicBezTo>
                    <a:pt x="458" y="108"/>
                    <a:pt x="235" y="21"/>
                    <a:pt x="0" y="122"/>
                  </a:cubicBezTo>
                  <a:cubicBezTo>
                    <a:pt x="30" y="105"/>
                    <a:pt x="58" y="86"/>
                    <a:pt x="89" y="73"/>
                  </a:cubicBezTo>
                  <a:cubicBezTo>
                    <a:pt x="262" y="0"/>
                    <a:pt x="433" y="5"/>
                    <a:pt x="602" y="85"/>
                  </a:cubicBezTo>
                  <a:cubicBezTo>
                    <a:pt x="617" y="93"/>
                    <a:pt x="627" y="92"/>
                    <a:pt x="637" y="79"/>
                  </a:cubicBezTo>
                  <a:cubicBezTo>
                    <a:pt x="648" y="65"/>
                    <a:pt x="660" y="52"/>
                    <a:pt x="671" y="38"/>
                  </a:cubicBezTo>
                  <a:cubicBezTo>
                    <a:pt x="674" y="40"/>
                    <a:pt x="676" y="41"/>
                    <a:pt x="679" y="43"/>
                  </a:cubicBezTo>
                  <a:cubicBezTo>
                    <a:pt x="699" y="123"/>
                    <a:pt x="719" y="203"/>
                    <a:pt x="741" y="288"/>
                  </a:cubicBezTo>
                  <a:cubicBezTo>
                    <a:pt x="657" y="265"/>
                    <a:pt x="577" y="242"/>
                    <a:pt x="491" y="2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9509EFBF-607C-ECBA-1B7F-45AD0F5A1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504" y="2567703"/>
              <a:ext cx="2859232" cy="1586664"/>
            </a:xfrm>
            <a:custGeom>
              <a:avLst/>
              <a:gdLst>
                <a:gd name="T0" fmla="*/ 540 w 624"/>
                <a:gd name="T1" fmla="*/ 191 h 381"/>
                <a:gd name="T2" fmla="*/ 560 w 624"/>
                <a:gd name="T3" fmla="*/ 197 h 381"/>
                <a:gd name="T4" fmla="*/ 595 w 624"/>
                <a:gd name="T5" fmla="*/ 219 h 381"/>
                <a:gd name="T6" fmla="*/ 621 w 624"/>
                <a:gd name="T7" fmla="*/ 271 h 381"/>
                <a:gd name="T8" fmla="*/ 612 w 624"/>
                <a:gd name="T9" fmla="*/ 328 h 381"/>
                <a:gd name="T10" fmla="*/ 555 w 624"/>
                <a:gd name="T11" fmla="*/ 375 h 381"/>
                <a:gd name="T12" fmla="*/ 534 w 624"/>
                <a:gd name="T13" fmla="*/ 379 h 381"/>
                <a:gd name="T14" fmla="*/ 402 w 624"/>
                <a:gd name="T15" fmla="*/ 380 h 381"/>
                <a:gd name="T16" fmla="*/ 142 w 624"/>
                <a:gd name="T17" fmla="*/ 380 h 381"/>
                <a:gd name="T18" fmla="*/ 92 w 624"/>
                <a:gd name="T19" fmla="*/ 373 h 381"/>
                <a:gd name="T20" fmla="*/ 26 w 624"/>
                <a:gd name="T21" fmla="*/ 324 h 381"/>
                <a:gd name="T22" fmla="*/ 3 w 624"/>
                <a:gd name="T23" fmla="*/ 271 h 381"/>
                <a:gd name="T24" fmla="*/ 5 w 624"/>
                <a:gd name="T25" fmla="*/ 216 h 381"/>
                <a:gd name="T26" fmla="*/ 66 w 624"/>
                <a:gd name="T27" fmla="*/ 133 h 381"/>
                <a:gd name="T28" fmla="*/ 119 w 624"/>
                <a:gd name="T29" fmla="*/ 114 h 381"/>
                <a:gd name="T30" fmla="*/ 123 w 624"/>
                <a:gd name="T31" fmla="*/ 111 h 381"/>
                <a:gd name="T32" fmla="*/ 163 w 624"/>
                <a:gd name="T33" fmla="*/ 45 h 381"/>
                <a:gd name="T34" fmla="*/ 226 w 624"/>
                <a:gd name="T35" fmla="*/ 8 h 381"/>
                <a:gd name="T36" fmla="*/ 290 w 624"/>
                <a:gd name="T37" fmla="*/ 4 h 381"/>
                <a:gd name="T38" fmla="*/ 387 w 624"/>
                <a:gd name="T39" fmla="*/ 62 h 381"/>
                <a:gd name="T40" fmla="*/ 397 w 624"/>
                <a:gd name="T41" fmla="*/ 77 h 381"/>
                <a:gd name="T42" fmla="*/ 403 w 624"/>
                <a:gd name="T43" fmla="*/ 79 h 381"/>
                <a:gd name="T44" fmla="*/ 443 w 624"/>
                <a:gd name="T45" fmla="*/ 74 h 381"/>
                <a:gd name="T46" fmla="*/ 518 w 624"/>
                <a:gd name="T47" fmla="*/ 112 h 381"/>
                <a:gd name="T48" fmla="*/ 540 w 624"/>
                <a:gd name="T49" fmla="*/ 188 h 381"/>
                <a:gd name="T50" fmla="*/ 540 w 624"/>
                <a:gd name="T51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4" h="381">
                  <a:moveTo>
                    <a:pt x="540" y="191"/>
                  </a:moveTo>
                  <a:cubicBezTo>
                    <a:pt x="547" y="193"/>
                    <a:pt x="554" y="195"/>
                    <a:pt x="560" y="197"/>
                  </a:cubicBezTo>
                  <a:cubicBezTo>
                    <a:pt x="574" y="202"/>
                    <a:pt x="585" y="209"/>
                    <a:pt x="595" y="219"/>
                  </a:cubicBezTo>
                  <a:cubicBezTo>
                    <a:pt x="609" y="233"/>
                    <a:pt x="619" y="251"/>
                    <a:pt x="621" y="271"/>
                  </a:cubicBezTo>
                  <a:cubicBezTo>
                    <a:pt x="624" y="290"/>
                    <a:pt x="622" y="310"/>
                    <a:pt x="612" y="328"/>
                  </a:cubicBezTo>
                  <a:cubicBezTo>
                    <a:pt x="600" y="352"/>
                    <a:pt x="581" y="367"/>
                    <a:pt x="555" y="375"/>
                  </a:cubicBezTo>
                  <a:cubicBezTo>
                    <a:pt x="549" y="378"/>
                    <a:pt x="541" y="379"/>
                    <a:pt x="534" y="379"/>
                  </a:cubicBezTo>
                  <a:cubicBezTo>
                    <a:pt x="490" y="380"/>
                    <a:pt x="446" y="380"/>
                    <a:pt x="402" y="380"/>
                  </a:cubicBezTo>
                  <a:cubicBezTo>
                    <a:pt x="315" y="381"/>
                    <a:pt x="228" y="380"/>
                    <a:pt x="142" y="380"/>
                  </a:cubicBezTo>
                  <a:cubicBezTo>
                    <a:pt x="125" y="380"/>
                    <a:pt x="108" y="379"/>
                    <a:pt x="92" y="373"/>
                  </a:cubicBezTo>
                  <a:cubicBezTo>
                    <a:pt x="65" y="364"/>
                    <a:pt x="43" y="348"/>
                    <a:pt x="26" y="324"/>
                  </a:cubicBezTo>
                  <a:cubicBezTo>
                    <a:pt x="14" y="308"/>
                    <a:pt x="7" y="291"/>
                    <a:pt x="3" y="271"/>
                  </a:cubicBezTo>
                  <a:cubicBezTo>
                    <a:pt x="0" y="253"/>
                    <a:pt x="0" y="234"/>
                    <a:pt x="5" y="216"/>
                  </a:cubicBezTo>
                  <a:cubicBezTo>
                    <a:pt x="14" y="180"/>
                    <a:pt x="34" y="152"/>
                    <a:pt x="66" y="133"/>
                  </a:cubicBezTo>
                  <a:cubicBezTo>
                    <a:pt x="82" y="122"/>
                    <a:pt x="100" y="117"/>
                    <a:pt x="119" y="114"/>
                  </a:cubicBezTo>
                  <a:cubicBezTo>
                    <a:pt x="121" y="114"/>
                    <a:pt x="123" y="112"/>
                    <a:pt x="123" y="111"/>
                  </a:cubicBezTo>
                  <a:cubicBezTo>
                    <a:pt x="131" y="85"/>
                    <a:pt x="144" y="63"/>
                    <a:pt x="163" y="45"/>
                  </a:cubicBezTo>
                  <a:cubicBezTo>
                    <a:pt x="181" y="27"/>
                    <a:pt x="202" y="15"/>
                    <a:pt x="226" y="8"/>
                  </a:cubicBezTo>
                  <a:cubicBezTo>
                    <a:pt x="247" y="2"/>
                    <a:pt x="268" y="0"/>
                    <a:pt x="290" y="4"/>
                  </a:cubicBezTo>
                  <a:cubicBezTo>
                    <a:pt x="330" y="10"/>
                    <a:pt x="362" y="30"/>
                    <a:pt x="387" y="62"/>
                  </a:cubicBezTo>
                  <a:cubicBezTo>
                    <a:pt x="391" y="67"/>
                    <a:pt x="394" y="72"/>
                    <a:pt x="397" y="77"/>
                  </a:cubicBezTo>
                  <a:cubicBezTo>
                    <a:pt x="399" y="80"/>
                    <a:pt x="401" y="80"/>
                    <a:pt x="403" y="79"/>
                  </a:cubicBezTo>
                  <a:cubicBezTo>
                    <a:pt x="416" y="74"/>
                    <a:pt x="429" y="73"/>
                    <a:pt x="443" y="74"/>
                  </a:cubicBezTo>
                  <a:cubicBezTo>
                    <a:pt x="474" y="75"/>
                    <a:pt x="499" y="88"/>
                    <a:pt x="518" y="112"/>
                  </a:cubicBezTo>
                  <a:cubicBezTo>
                    <a:pt x="536" y="134"/>
                    <a:pt x="543" y="160"/>
                    <a:pt x="540" y="188"/>
                  </a:cubicBezTo>
                  <a:cubicBezTo>
                    <a:pt x="540" y="189"/>
                    <a:pt x="540" y="190"/>
                    <a:pt x="540" y="19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33A63EBC-700B-EC9D-3538-593401EF4A89}"/>
                </a:ext>
              </a:extLst>
            </p:cNvPr>
            <p:cNvSpPr txBox="1"/>
            <p:nvPr/>
          </p:nvSpPr>
          <p:spPr>
            <a:xfrm>
              <a:off x="4400786" y="2909307"/>
              <a:ext cx="1885915" cy="107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CO</a:t>
              </a:r>
              <a:r>
                <a:rPr kumimoji="0" lang="cs-CZ" sz="4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2</a:t>
              </a:r>
              <a:endParaRPr kumimoji="0" lang="en-GB" sz="40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50" name="TextBox 4">
            <a:extLst>
              <a:ext uri="{FF2B5EF4-FFF2-40B4-BE49-F238E27FC236}">
                <a16:creationId xmlns:a16="http://schemas.microsoft.com/office/drawing/2014/main" id="{2BD814C1-4A94-DA30-6C9A-C85F8EDEA4CF}"/>
              </a:ext>
            </a:extLst>
          </p:cNvPr>
          <p:cNvSpPr txBox="1"/>
          <p:nvPr/>
        </p:nvSpPr>
        <p:spPr>
          <a:xfrm rot="16200000">
            <a:off x="-1059098" y="4409853"/>
            <a:ext cx="30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97C963"/>
                </a:solidFill>
                <a:latin typeface="Century Gothic" panose="020B0502020202020204" pitchFamily="34" charset="0"/>
              </a:rPr>
              <a:t>Výchozí rok - 2023</a:t>
            </a:r>
          </a:p>
        </p:txBody>
      </p:sp>
    </p:spTree>
    <p:extLst>
      <p:ext uri="{BB962C8B-B14F-4D97-AF65-F5344CB8AC3E}">
        <p14:creationId xmlns:p14="http://schemas.microsoft.com/office/powerpoint/2010/main" val="19227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23C9C-372B-B15D-CAAC-04A0DC4C0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3979CF-6BE7-7780-6815-AAA542AE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rgbClr val="FFFFFF"/>
                </a:solidFill>
              </a:rPr>
              <a:t>4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7" name="Nadpis 1">
            <a:extLst>
              <a:ext uri="{FF2B5EF4-FFF2-40B4-BE49-F238E27FC236}">
                <a16:creationId xmlns:a16="http://schemas.microsoft.com/office/drawing/2014/main" id="{14E46405-9913-9164-74AE-DC69518A2C7F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CELKOVÉ SHRNUTÍ - BUDOVY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317C67F4-AD1B-046A-84FC-FD84AC01E776}"/>
              </a:ext>
            </a:extLst>
          </p:cNvPr>
          <p:cNvGrpSpPr/>
          <p:nvPr/>
        </p:nvGrpSpPr>
        <p:grpSpPr>
          <a:xfrm>
            <a:off x="243886" y="916494"/>
            <a:ext cx="2227222" cy="4525534"/>
            <a:chOff x="2481010" y="1026533"/>
            <a:chExt cx="2227222" cy="4525534"/>
          </a:xfrm>
        </p:grpSpPr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1BA3FC5E-123F-B2FA-A645-4A8FF3867D55}"/>
                </a:ext>
              </a:extLst>
            </p:cNvPr>
            <p:cNvGrpSpPr/>
            <p:nvPr/>
          </p:nvGrpSpPr>
          <p:grpSpPr>
            <a:xfrm>
              <a:off x="2499519" y="1026533"/>
              <a:ext cx="2208713" cy="4525534"/>
              <a:chOff x="797720" y="1154466"/>
              <a:chExt cx="2208713" cy="4525534"/>
            </a:xfrm>
          </p:grpSpPr>
          <p:sp>
            <p:nvSpPr>
              <p:cNvPr id="19" name="Rectangle: Rounded Corners 60">
                <a:extLst>
                  <a:ext uri="{FF2B5EF4-FFF2-40B4-BE49-F238E27FC236}">
                    <a16:creationId xmlns:a16="http://schemas.microsoft.com/office/drawing/2014/main" id="{12997313-56F9-7222-940D-A61B747CD249}"/>
                  </a:ext>
                </a:extLst>
              </p:cNvPr>
              <p:cNvSpPr/>
              <p:nvPr/>
            </p:nvSpPr>
            <p:spPr>
              <a:xfrm>
                <a:off x="837058" y="1732039"/>
                <a:ext cx="2130037" cy="3876371"/>
              </a:xfrm>
              <a:prstGeom prst="roundRect">
                <a:avLst>
                  <a:gd name="adj" fmla="val 492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" name="Rectangle: Rounded Corners 61">
                <a:extLst>
                  <a:ext uri="{FF2B5EF4-FFF2-40B4-BE49-F238E27FC236}">
                    <a16:creationId xmlns:a16="http://schemas.microsoft.com/office/drawing/2014/main" id="{E578FFC3-F9A1-F694-ACCB-CCC53250F847}"/>
                  </a:ext>
                </a:extLst>
              </p:cNvPr>
              <p:cNvSpPr/>
              <p:nvPr/>
            </p:nvSpPr>
            <p:spPr>
              <a:xfrm>
                <a:off x="797720" y="1660450"/>
                <a:ext cx="2208713" cy="4019550"/>
              </a:xfrm>
              <a:prstGeom prst="roundRect">
                <a:avLst>
                  <a:gd name="adj" fmla="val 4921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" name="Oval 62">
                <a:extLst>
                  <a:ext uri="{FF2B5EF4-FFF2-40B4-BE49-F238E27FC236}">
                    <a16:creationId xmlns:a16="http://schemas.microsoft.com/office/drawing/2014/main" id="{C0CFF5B3-47F2-C2EC-4DC3-AB3117CAC657}"/>
                  </a:ext>
                </a:extLst>
              </p:cNvPr>
              <p:cNvSpPr/>
              <p:nvPr/>
            </p:nvSpPr>
            <p:spPr>
              <a:xfrm>
                <a:off x="1389992" y="1154466"/>
                <a:ext cx="1024169" cy="10241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effectLst>
                <a:outerShdw blurRad="10160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5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7DBDC2F4-881C-0C2F-4151-4EB67F8AFEA1}"/>
                  </a:ext>
                </a:extLst>
              </p:cNvPr>
              <p:cNvSpPr/>
              <p:nvPr/>
            </p:nvSpPr>
            <p:spPr>
              <a:xfrm>
                <a:off x="797720" y="2369108"/>
                <a:ext cx="2208713" cy="742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sz="2200" b="1" cap="all" dirty="0">
                    <a:solidFill>
                      <a:srgbClr val="C00000"/>
                    </a:solidFill>
                  </a:rPr>
                  <a:t>2019</a:t>
                </a:r>
                <a:endParaRPr lang="en-US" sz="2200" b="1" cap="all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TextBox 65">
                <a:extLst>
                  <a:ext uri="{FF2B5EF4-FFF2-40B4-BE49-F238E27FC236}">
                    <a16:creationId xmlns:a16="http://schemas.microsoft.com/office/drawing/2014/main" id="{73475C0E-B02D-2286-B052-C5D7BA5EE171}"/>
                  </a:ext>
                </a:extLst>
              </p:cNvPr>
              <p:cNvSpPr txBox="1"/>
              <p:nvPr/>
            </p:nvSpPr>
            <p:spPr>
              <a:xfrm>
                <a:off x="837057" y="3354807"/>
                <a:ext cx="2130037" cy="36933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Spotřeba energie</a:t>
                </a:r>
                <a:endParaRPr lang="en-US" sz="1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4" name="Graphic 13" descr="Denní kalendář se souvislou výplní">
                <a:extLst>
                  <a:ext uri="{FF2B5EF4-FFF2-40B4-BE49-F238E27FC236}">
                    <a16:creationId xmlns:a16="http://schemas.microsoft.com/office/drawing/2014/main" id="{AFC3F8F2-1ACA-AAC7-DFB1-D78127F2E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36315" y="1260472"/>
                <a:ext cx="731520" cy="731520"/>
              </a:xfrm>
              <a:prstGeom prst="rect">
                <a:avLst/>
              </a:prstGeom>
            </p:spPr>
          </p:pic>
        </p:grpSp>
        <p:sp>
          <p:nvSpPr>
            <p:cNvPr id="43" name="TextBox 65">
              <a:extLst>
                <a:ext uri="{FF2B5EF4-FFF2-40B4-BE49-F238E27FC236}">
                  <a16:creationId xmlns:a16="http://schemas.microsoft.com/office/drawing/2014/main" id="{88D9D060-C1B7-3274-0B61-20FE681DA5C7}"/>
                </a:ext>
              </a:extLst>
            </p:cNvPr>
            <p:cNvSpPr txBox="1"/>
            <p:nvPr/>
          </p:nvSpPr>
          <p:spPr>
            <a:xfrm>
              <a:off x="2481010" y="3629015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969 866 MWh/rok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65">
              <a:extLst>
                <a:ext uri="{FF2B5EF4-FFF2-40B4-BE49-F238E27FC236}">
                  <a16:creationId xmlns:a16="http://schemas.microsoft.com/office/drawing/2014/main" id="{75DF8970-36FC-1A3A-92C1-4A0B40763CB2}"/>
                </a:ext>
              </a:extLst>
            </p:cNvPr>
            <p:cNvSpPr txBox="1"/>
            <p:nvPr/>
          </p:nvSpPr>
          <p:spPr>
            <a:xfrm>
              <a:off x="2519188" y="4103157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Emise CO</a:t>
              </a:r>
              <a:r>
                <a:rPr lang="cs-CZ" baseline="-25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1800" baseline="-25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65">
              <a:extLst>
                <a:ext uri="{FF2B5EF4-FFF2-40B4-BE49-F238E27FC236}">
                  <a16:creationId xmlns:a16="http://schemas.microsoft.com/office/drawing/2014/main" id="{5218F754-8053-A415-751B-DF97AF6675EF}"/>
                </a:ext>
              </a:extLst>
            </p:cNvPr>
            <p:cNvSpPr txBox="1"/>
            <p:nvPr/>
          </p:nvSpPr>
          <p:spPr>
            <a:xfrm>
              <a:off x="2544296" y="4433298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391 855 t CO</a:t>
              </a:r>
              <a:r>
                <a:rPr lang="cs-CZ" sz="1800" b="1" baseline="-250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</a:t>
              </a:r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/rok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9464A36D-9B7F-4B90-8197-BCF500F48F92}"/>
              </a:ext>
            </a:extLst>
          </p:cNvPr>
          <p:cNvGrpSpPr/>
          <p:nvPr/>
        </p:nvGrpSpPr>
        <p:grpSpPr>
          <a:xfrm>
            <a:off x="4948208" y="916494"/>
            <a:ext cx="2208713" cy="4525534"/>
            <a:chOff x="5256131" y="1026533"/>
            <a:chExt cx="2208713" cy="4525534"/>
          </a:xfrm>
        </p:grpSpPr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17BDF9ED-490B-0602-E699-39AD3DC2D703}"/>
                </a:ext>
              </a:extLst>
            </p:cNvPr>
            <p:cNvGrpSpPr/>
            <p:nvPr/>
          </p:nvGrpSpPr>
          <p:grpSpPr>
            <a:xfrm>
              <a:off x="5256131" y="1026533"/>
              <a:ext cx="2208713" cy="4525534"/>
              <a:chOff x="3593670" y="1154466"/>
              <a:chExt cx="2208713" cy="4525534"/>
            </a:xfrm>
          </p:grpSpPr>
          <p:sp>
            <p:nvSpPr>
              <p:cNvPr id="25" name="Rectangle: Rounded Corners 54">
                <a:extLst>
                  <a:ext uri="{FF2B5EF4-FFF2-40B4-BE49-F238E27FC236}">
                    <a16:creationId xmlns:a16="http://schemas.microsoft.com/office/drawing/2014/main" id="{72F53517-181F-DE0C-36CB-7C58B03351BF}"/>
                  </a:ext>
                </a:extLst>
              </p:cNvPr>
              <p:cNvSpPr/>
              <p:nvPr/>
            </p:nvSpPr>
            <p:spPr>
              <a:xfrm>
                <a:off x="3633008" y="1732039"/>
                <a:ext cx="2130037" cy="3876371"/>
              </a:xfrm>
              <a:prstGeom prst="roundRect">
                <a:avLst>
                  <a:gd name="adj" fmla="val 492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6" name="Rectangle: Rounded Corners 55">
                <a:extLst>
                  <a:ext uri="{FF2B5EF4-FFF2-40B4-BE49-F238E27FC236}">
                    <a16:creationId xmlns:a16="http://schemas.microsoft.com/office/drawing/2014/main" id="{C6FD8C0E-A27C-18C9-5430-829222EA73A6}"/>
                  </a:ext>
                </a:extLst>
              </p:cNvPr>
              <p:cNvSpPr/>
              <p:nvPr/>
            </p:nvSpPr>
            <p:spPr>
              <a:xfrm>
                <a:off x="3593670" y="1660450"/>
                <a:ext cx="2208713" cy="4019550"/>
              </a:xfrm>
              <a:prstGeom prst="roundRect">
                <a:avLst>
                  <a:gd name="adj" fmla="val 492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Oval 56">
                <a:extLst>
                  <a:ext uri="{FF2B5EF4-FFF2-40B4-BE49-F238E27FC236}">
                    <a16:creationId xmlns:a16="http://schemas.microsoft.com/office/drawing/2014/main" id="{B8176BC9-5056-3608-D232-0CFCB7721083}"/>
                  </a:ext>
                </a:extLst>
              </p:cNvPr>
              <p:cNvSpPr/>
              <p:nvPr/>
            </p:nvSpPr>
            <p:spPr>
              <a:xfrm>
                <a:off x="4185942" y="1154466"/>
                <a:ext cx="1024169" cy="10241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effectLst>
                <a:outerShdw blurRad="10160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5400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8" name="Rectangle 57">
                <a:extLst>
                  <a:ext uri="{FF2B5EF4-FFF2-40B4-BE49-F238E27FC236}">
                    <a16:creationId xmlns:a16="http://schemas.microsoft.com/office/drawing/2014/main" id="{56DA94D4-A1B0-E4A7-C5AA-5AF39E05588B}"/>
                  </a:ext>
                </a:extLst>
              </p:cNvPr>
              <p:cNvSpPr/>
              <p:nvPr/>
            </p:nvSpPr>
            <p:spPr>
              <a:xfrm>
                <a:off x="3593670" y="2369108"/>
                <a:ext cx="2208713" cy="742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sz="2200" b="1" cap="all" dirty="0">
                    <a:solidFill>
                      <a:srgbClr val="FFC000"/>
                    </a:solidFill>
                  </a:rPr>
                  <a:t>2027</a:t>
                </a:r>
                <a:endParaRPr lang="en-US" sz="2200" b="1" cap="all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30" name="Graphic 11" descr="Pruhový graf se sestupným trendem se souvislou výplní">
                <a:extLst>
                  <a:ext uri="{FF2B5EF4-FFF2-40B4-BE49-F238E27FC236}">
                    <a16:creationId xmlns:a16="http://schemas.microsoft.com/office/drawing/2014/main" id="{CE439841-7CCE-5E32-CDD1-17D29F539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4332266" y="1319054"/>
                <a:ext cx="731520" cy="731520"/>
              </a:xfrm>
              <a:prstGeom prst="rect">
                <a:avLst/>
              </a:prstGeom>
            </p:spPr>
          </p:pic>
        </p:grpSp>
        <p:sp>
          <p:nvSpPr>
            <p:cNvPr id="85" name="TextBox 65">
              <a:extLst>
                <a:ext uri="{FF2B5EF4-FFF2-40B4-BE49-F238E27FC236}">
                  <a16:creationId xmlns:a16="http://schemas.microsoft.com/office/drawing/2014/main" id="{98D9D83D-3807-A4CB-1105-0D06347C49C9}"/>
                </a:ext>
              </a:extLst>
            </p:cNvPr>
            <p:cNvSpPr txBox="1"/>
            <p:nvPr/>
          </p:nvSpPr>
          <p:spPr>
            <a:xfrm>
              <a:off x="5287325" y="3201600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Spotřeba energie</a:t>
              </a:r>
              <a:endParaRPr lang="en-US" sz="1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65">
              <a:extLst>
                <a:ext uri="{FF2B5EF4-FFF2-40B4-BE49-F238E27FC236}">
                  <a16:creationId xmlns:a16="http://schemas.microsoft.com/office/drawing/2014/main" id="{D9717F80-50BD-BFF0-13C2-0F360941E589}"/>
                </a:ext>
              </a:extLst>
            </p:cNvPr>
            <p:cNvSpPr txBox="1"/>
            <p:nvPr/>
          </p:nvSpPr>
          <p:spPr>
            <a:xfrm>
              <a:off x="5334807" y="3629015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817 537 MWh/rok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TextBox 65">
              <a:extLst>
                <a:ext uri="{FF2B5EF4-FFF2-40B4-BE49-F238E27FC236}">
                  <a16:creationId xmlns:a16="http://schemas.microsoft.com/office/drawing/2014/main" id="{2BEEA0A6-4ABF-3222-2BFE-3E2BD3DE4748}"/>
                </a:ext>
              </a:extLst>
            </p:cNvPr>
            <p:cNvSpPr txBox="1"/>
            <p:nvPr/>
          </p:nvSpPr>
          <p:spPr>
            <a:xfrm>
              <a:off x="5256131" y="4103157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Emise CO</a:t>
              </a:r>
              <a:r>
                <a:rPr lang="cs-CZ" baseline="-25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1800" baseline="-25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TextBox 65">
              <a:extLst>
                <a:ext uri="{FF2B5EF4-FFF2-40B4-BE49-F238E27FC236}">
                  <a16:creationId xmlns:a16="http://schemas.microsoft.com/office/drawing/2014/main" id="{29223551-DC85-D884-79F8-F37C870E7705}"/>
                </a:ext>
              </a:extLst>
            </p:cNvPr>
            <p:cNvSpPr txBox="1"/>
            <p:nvPr/>
          </p:nvSpPr>
          <p:spPr>
            <a:xfrm>
              <a:off x="5287325" y="4433298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271 320 t CO</a:t>
              </a:r>
              <a:r>
                <a:rPr lang="cs-CZ" sz="1800" b="1" baseline="-250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</a:t>
              </a:r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/rok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D62CF0BB-C1AF-4D66-D290-4675F9B20752}"/>
              </a:ext>
            </a:extLst>
          </p:cNvPr>
          <p:cNvGrpSpPr/>
          <p:nvPr/>
        </p:nvGrpSpPr>
        <p:grpSpPr>
          <a:xfrm>
            <a:off x="9650132" y="911141"/>
            <a:ext cx="2259804" cy="4525534"/>
            <a:chOff x="8071523" y="1026533"/>
            <a:chExt cx="2259804" cy="4525534"/>
          </a:xfrm>
        </p:grpSpPr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F9AC11E1-9224-FEEF-167B-D5D773CB5269}"/>
                </a:ext>
              </a:extLst>
            </p:cNvPr>
            <p:cNvGrpSpPr/>
            <p:nvPr/>
          </p:nvGrpSpPr>
          <p:grpSpPr>
            <a:xfrm>
              <a:off x="8122614" y="1026533"/>
              <a:ext cx="2208713" cy="4525534"/>
              <a:chOff x="6389620" y="1154466"/>
              <a:chExt cx="2208713" cy="4525534"/>
            </a:xfrm>
          </p:grpSpPr>
          <p:sp>
            <p:nvSpPr>
              <p:cNvPr id="31" name="Rectangle: Rounded Corners 48">
                <a:extLst>
                  <a:ext uri="{FF2B5EF4-FFF2-40B4-BE49-F238E27FC236}">
                    <a16:creationId xmlns:a16="http://schemas.microsoft.com/office/drawing/2014/main" id="{F856D426-29DF-F78B-9EB4-13E090E91637}"/>
                  </a:ext>
                </a:extLst>
              </p:cNvPr>
              <p:cNvSpPr/>
              <p:nvPr/>
            </p:nvSpPr>
            <p:spPr>
              <a:xfrm>
                <a:off x="6428958" y="1732039"/>
                <a:ext cx="2130037" cy="3876371"/>
              </a:xfrm>
              <a:prstGeom prst="roundRect">
                <a:avLst>
                  <a:gd name="adj" fmla="val 492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Rectangle: Rounded Corners 49">
                <a:extLst>
                  <a:ext uri="{FF2B5EF4-FFF2-40B4-BE49-F238E27FC236}">
                    <a16:creationId xmlns:a16="http://schemas.microsoft.com/office/drawing/2014/main" id="{09A9657C-5750-FB06-FF1C-1DAD92C29E6B}"/>
                  </a:ext>
                </a:extLst>
              </p:cNvPr>
              <p:cNvSpPr/>
              <p:nvPr/>
            </p:nvSpPr>
            <p:spPr>
              <a:xfrm>
                <a:off x="6389620" y="1660450"/>
                <a:ext cx="2208713" cy="4019550"/>
              </a:xfrm>
              <a:prstGeom prst="roundRect">
                <a:avLst>
                  <a:gd name="adj" fmla="val 4921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Oval 50">
                <a:extLst>
                  <a:ext uri="{FF2B5EF4-FFF2-40B4-BE49-F238E27FC236}">
                    <a16:creationId xmlns:a16="http://schemas.microsoft.com/office/drawing/2014/main" id="{88CFF4A3-C2A7-0226-8CA9-DA9EF0FE9077}"/>
                  </a:ext>
                </a:extLst>
              </p:cNvPr>
              <p:cNvSpPr/>
              <p:nvPr/>
            </p:nvSpPr>
            <p:spPr>
              <a:xfrm>
                <a:off x="6981892" y="1154466"/>
                <a:ext cx="1024169" cy="10241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effectLst>
                <a:outerShdw blurRad="10160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4" name="Rectangle 51">
                <a:extLst>
                  <a:ext uri="{FF2B5EF4-FFF2-40B4-BE49-F238E27FC236}">
                    <a16:creationId xmlns:a16="http://schemas.microsoft.com/office/drawing/2014/main" id="{5C0C1E27-76D2-AA8D-7CC0-8109B79F448F}"/>
                  </a:ext>
                </a:extLst>
              </p:cNvPr>
              <p:cNvSpPr/>
              <p:nvPr/>
            </p:nvSpPr>
            <p:spPr>
              <a:xfrm>
                <a:off x="6389620" y="2369108"/>
                <a:ext cx="2208713" cy="742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sz="2200" b="1" cap="all" dirty="0">
                    <a:solidFill>
                      <a:schemeClr val="accent6">
                        <a:lumMod val="50000"/>
                      </a:schemeClr>
                    </a:solidFill>
                  </a:rPr>
                  <a:t>2050</a:t>
                </a:r>
                <a:endParaRPr lang="en-US" sz="2200" b="1" cap="all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42" name="Graphic 7" descr="List se souvislou výplní">
              <a:extLst>
                <a:ext uri="{FF2B5EF4-FFF2-40B4-BE49-F238E27FC236}">
                  <a16:creationId xmlns:a16="http://schemas.microsoft.com/office/drawing/2014/main" id="{C1B1ECC0-7921-9066-74CF-1E5B5646E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890975" y="1171540"/>
              <a:ext cx="684825" cy="684825"/>
            </a:xfrm>
            <a:prstGeom prst="rect">
              <a:avLst/>
            </a:prstGeom>
          </p:spPr>
        </p:pic>
        <p:sp>
          <p:nvSpPr>
            <p:cNvPr id="86" name="TextBox 65">
              <a:extLst>
                <a:ext uri="{FF2B5EF4-FFF2-40B4-BE49-F238E27FC236}">
                  <a16:creationId xmlns:a16="http://schemas.microsoft.com/office/drawing/2014/main" id="{8B79C8E6-0B90-8A07-6BAD-FC2F937B37B6}"/>
                </a:ext>
              </a:extLst>
            </p:cNvPr>
            <p:cNvSpPr txBox="1"/>
            <p:nvPr/>
          </p:nvSpPr>
          <p:spPr>
            <a:xfrm>
              <a:off x="8165389" y="3175683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Spotřeba energie</a:t>
              </a:r>
              <a:endParaRPr lang="en-US" sz="1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65">
              <a:extLst>
                <a:ext uri="{FF2B5EF4-FFF2-40B4-BE49-F238E27FC236}">
                  <a16:creationId xmlns:a16="http://schemas.microsoft.com/office/drawing/2014/main" id="{65BF5020-8D31-36AB-A52F-AD63123AE73D}"/>
                </a:ext>
              </a:extLst>
            </p:cNvPr>
            <p:cNvSpPr txBox="1"/>
            <p:nvPr/>
          </p:nvSpPr>
          <p:spPr>
            <a:xfrm>
              <a:off x="8122614" y="3632153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511 341 MWh/rok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TextBox 65">
              <a:extLst>
                <a:ext uri="{FF2B5EF4-FFF2-40B4-BE49-F238E27FC236}">
                  <a16:creationId xmlns:a16="http://schemas.microsoft.com/office/drawing/2014/main" id="{F7A96D8A-F700-AD1C-B4F3-13AF46B694D3}"/>
                </a:ext>
              </a:extLst>
            </p:cNvPr>
            <p:cNvSpPr txBox="1"/>
            <p:nvPr/>
          </p:nvSpPr>
          <p:spPr>
            <a:xfrm>
              <a:off x="8071523" y="4103157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Emise CO</a:t>
              </a:r>
              <a:r>
                <a:rPr lang="cs-CZ" baseline="-25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1800" baseline="-25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TextBox 65">
              <a:extLst>
                <a:ext uri="{FF2B5EF4-FFF2-40B4-BE49-F238E27FC236}">
                  <a16:creationId xmlns:a16="http://schemas.microsoft.com/office/drawing/2014/main" id="{94486E8C-6651-3550-1BEB-AE80DE4984C6}"/>
                </a:ext>
              </a:extLst>
            </p:cNvPr>
            <p:cNvSpPr txBox="1"/>
            <p:nvPr/>
          </p:nvSpPr>
          <p:spPr>
            <a:xfrm>
              <a:off x="8132824" y="4433298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82 607 t CO</a:t>
              </a:r>
              <a:r>
                <a:rPr lang="cs-CZ" sz="1800" b="1" baseline="-250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</a:t>
              </a:r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/rok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41517FD-7748-8989-608E-DED063CFAB18}"/>
              </a:ext>
            </a:extLst>
          </p:cNvPr>
          <p:cNvGrpSpPr/>
          <p:nvPr/>
        </p:nvGrpSpPr>
        <p:grpSpPr>
          <a:xfrm>
            <a:off x="7364217" y="921290"/>
            <a:ext cx="2208713" cy="4525534"/>
            <a:chOff x="5256131" y="1026533"/>
            <a:chExt cx="2208713" cy="4525534"/>
          </a:xfrm>
        </p:grpSpPr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id="{49F0B5D1-440F-501E-0B03-8D87EF7D71AA}"/>
                </a:ext>
              </a:extLst>
            </p:cNvPr>
            <p:cNvGrpSpPr/>
            <p:nvPr/>
          </p:nvGrpSpPr>
          <p:grpSpPr>
            <a:xfrm>
              <a:off x="5256131" y="1026533"/>
              <a:ext cx="2208713" cy="4525534"/>
              <a:chOff x="3593670" y="1154466"/>
              <a:chExt cx="2208713" cy="4525534"/>
            </a:xfrm>
          </p:grpSpPr>
          <p:sp>
            <p:nvSpPr>
              <p:cNvPr id="13" name="Rectangle: Rounded Corners 54">
                <a:extLst>
                  <a:ext uri="{FF2B5EF4-FFF2-40B4-BE49-F238E27FC236}">
                    <a16:creationId xmlns:a16="http://schemas.microsoft.com/office/drawing/2014/main" id="{3E07BC08-B07B-6DBE-F140-5140A28BD8AC}"/>
                  </a:ext>
                </a:extLst>
              </p:cNvPr>
              <p:cNvSpPr/>
              <p:nvPr/>
            </p:nvSpPr>
            <p:spPr>
              <a:xfrm>
                <a:off x="3633008" y="1732039"/>
                <a:ext cx="2130037" cy="3876371"/>
              </a:xfrm>
              <a:prstGeom prst="roundRect">
                <a:avLst>
                  <a:gd name="adj" fmla="val 492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Rectangle: Rounded Corners 55">
                <a:extLst>
                  <a:ext uri="{FF2B5EF4-FFF2-40B4-BE49-F238E27FC236}">
                    <a16:creationId xmlns:a16="http://schemas.microsoft.com/office/drawing/2014/main" id="{0C6106B4-C2BD-3C4E-C86E-56357C735165}"/>
                  </a:ext>
                </a:extLst>
              </p:cNvPr>
              <p:cNvSpPr/>
              <p:nvPr/>
            </p:nvSpPr>
            <p:spPr>
              <a:xfrm>
                <a:off x="3593670" y="1660450"/>
                <a:ext cx="2208713" cy="4019550"/>
              </a:xfrm>
              <a:prstGeom prst="roundRect">
                <a:avLst>
                  <a:gd name="adj" fmla="val 4921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Oval 56">
                <a:extLst>
                  <a:ext uri="{FF2B5EF4-FFF2-40B4-BE49-F238E27FC236}">
                    <a16:creationId xmlns:a16="http://schemas.microsoft.com/office/drawing/2014/main" id="{EFB08744-6406-900D-F9FA-2C638647A19E}"/>
                  </a:ext>
                </a:extLst>
              </p:cNvPr>
              <p:cNvSpPr/>
              <p:nvPr/>
            </p:nvSpPr>
            <p:spPr>
              <a:xfrm>
                <a:off x="4185942" y="1154466"/>
                <a:ext cx="1024169" cy="10241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effectLst>
                <a:outerShdw blurRad="10160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5400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9" name="Rectangle 57">
                <a:extLst>
                  <a:ext uri="{FF2B5EF4-FFF2-40B4-BE49-F238E27FC236}">
                    <a16:creationId xmlns:a16="http://schemas.microsoft.com/office/drawing/2014/main" id="{297CF69C-5377-896F-451B-6CBED136C83B}"/>
                  </a:ext>
                </a:extLst>
              </p:cNvPr>
              <p:cNvSpPr/>
              <p:nvPr/>
            </p:nvSpPr>
            <p:spPr>
              <a:xfrm>
                <a:off x="3593670" y="2369108"/>
                <a:ext cx="2208713" cy="742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sz="2200" b="1" cap="all" dirty="0">
                    <a:solidFill>
                      <a:srgbClr val="92D050"/>
                    </a:solidFill>
                  </a:rPr>
                  <a:t>2030</a:t>
                </a:r>
                <a:endParaRPr lang="en-US" sz="2200" b="1" cap="all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35" name="Graphic 11" descr="Pruhový graf se sestupným trendem se souvislou výplní">
                <a:extLst>
                  <a:ext uri="{FF2B5EF4-FFF2-40B4-BE49-F238E27FC236}">
                    <a16:creationId xmlns:a16="http://schemas.microsoft.com/office/drawing/2014/main" id="{10D0D2EB-DFF3-D633-C9D9-77123C581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4332266" y="1319054"/>
                <a:ext cx="731520" cy="731520"/>
              </a:xfrm>
              <a:prstGeom prst="rect">
                <a:avLst/>
              </a:prstGeom>
            </p:spPr>
          </p:pic>
        </p:grpSp>
        <p:sp>
          <p:nvSpPr>
            <p:cNvPr id="6" name="TextBox 65">
              <a:extLst>
                <a:ext uri="{FF2B5EF4-FFF2-40B4-BE49-F238E27FC236}">
                  <a16:creationId xmlns:a16="http://schemas.microsoft.com/office/drawing/2014/main" id="{33901EE7-F5AA-C46D-C1A7-3325C393A8AA}"/>
                </a:ext>
              </a:extLst>
            </p:cNvPr>
            <p:cNvSpPr txBox="1"/>
            <p:nvPr/>
          </p:nvSpPr>
          <p:spPr>
            <a:xfrm>
              <a:off x="5287325" y="3201600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Spotřeba energie</a:t>
              </a:r>
              <a:endParaRPr lang="en-US" sz="1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5">
              <a:extLst>
                <a:ext uri="{FF2B5EF4-FFF2-40B4-BE49-F238E27FC236}">
                  <a16:creationId xmlns:a16="http://schemas.microsoft.com/office/drawing/2014/main" id="{D98EC07C-E4DC-5D71-73C6-C485B6522A0E}"/>
                </a:ext>
              </a:extLst>
            </p:cNvPr>
            <p:cNvSpPr txBox="1"/>
            <p:nvPr/>
          </p:nvSpPr>
          <p:spPr>
            <a:xfrm>
              <a:off x="5334807" y="3629015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626 422 MWh/rok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65">
              <a:extLst>
                <a:ext uri="{FF2B5EF4-FFF2-40B4-BE49-F238E27FC236}">
                  <a16:creationId xmlns:a16="http://schemas.microsoft.com/office/drawing/2014/main" id="{068481D3-19A2-667C-B359-55F8002D3DB1}"/>
                </a:ext>
              </a:extLst>
            </p:cNvPr>
            <p:cNvSpPr txBox="1"/>
            <p:nvPr/>
          </p:nvSpPr>
          <p:spPr>
            <a:xfrm>
              <a:off x="5256131" y="4103157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Emise CO</a:t>
              </a:r>
              <a:r>
                <a:rPr lang="cs-CZ" baseline="-25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1800" baseline="-25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65">
              <a:extLst>
                <a:ext uri="{FF2B5EF4-FFF2-40B4-BE49-F238E27FC236}">
                  <a16:creationId xmlns:a16="http://schemas.microsoft.com/office/drawing/2014/main" id="{CBEDC5FB-D867-6E15-A2B1-9C9F516EC0E3}"/>
                </a:ext>
              </a:extLst>
            </p:cNvPr>
            <p:cNvSpPr txBox="1"/>
            <p:nvPr/>
          </p:nvSpPr>
          <p:spPr>
            <a:xfrm>
              <a:off x="5287325" y="4433298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172 818 t CO</a:t>
              </a:r>
              <a:r>
                <a:rPr lang="cs-CZ" sz="1800" b="1" baseline="-250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</a:t>
              </a:r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/rok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0C9D179C-D1A1-ABAF-5B64-3EDAC107AF63}"/>
              </a:ext>
            </a:extLst>
          </p:cNvPr>
          <p:cNvGrpSpPr/>
          <p:nvPr/>
        </p:nvGrpSpPr>
        <p:grpSpPr>
          <a:xfrm>
            <a:off x="2570444" y="916494"/>
            <a:ext cx="2227222" cy="4525534"/>
            <a:chOff x="2481010" y="1026533"/>
            <a:chExt cx="2227222" cy="4525534"/>
          </a:xfrm>
        </p:grpSpPr>
        <p:grpSp>
          <p:nvGrpSpPr>
            <p:cNvPr id="37" name="Group 14">
              <a:extLst>
                <a:ext uri="{FF2B5EF4-FFF2-40B4-BE49-F238E27FC236}">
                  <a16:creationId xmlns:a16="http://schemas.microsoft.com/office/drawing/2014/main" id="{FB3A6EA6-5FF5-5DE9-4B26-D4FDAB14B91D}"/>
                </a:ext>
              </a:extLst>
            </p:cNvPr>
            <p:cNvGrpSpPr/>
            <p:nvPr/>
          </p:nvGrpSpPr>
          <p:grpSpPr>
            <a:xfrm>
              <a:off x="2499519" y="1026533"/>
              <a:ext cx="2208713" cy="4525534"/>
              <a:chOff x="797720" y="1154466"/>
              <a:chExt cx="2208713" cy="4525534"/>
            </a:xfrm>
          </p:grpSpPr>
          <p:sp>
            <p:nvSpPr>
              <p:cNvPr id="41" name="Rectangle: Rounded Corners 60">
                <a:extLst>
                  <a:ext uri="{FF2B5EF4-FFF2-40B4-BE49-F238E27FC236}">
                    <a16:creationId xmlns:a16="http://schemas.microsoft.com/office/drawing/2014/main" id="{1BCC2676-D126-1008-9C8A-1E24BAE8EF84}"/>
                  </a:ext>
                </a:extLst>
              </p:cNvPr>
              <p:cNvSpPr/>
              <p:nvPr/>
            </p:nvSpPr>
            <p:spPr>
              <a:xfrm>
                <a:off x="837058" y="1732039"/>
                <a:ext cx="2130037" cy="3876371"/>
              </a:xfrm>
              <a:prstGeom prst="roundRect">
                <a:avLst>
                  <a:gd name="adj" fmla="val 492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Rectangle: Rounded Corners 61">
                <a:extLst>
                  <a:ext uri="{FF2B5EF4-FFF2-40B4-BE49-F238E27FC236}">
                    <a16:creationId xmlns:a16="http://schemas.microsoft.com/office/drawing/2014/main" id="{A87F5A00-AB56-EAB4-61A7-CCB1C1DBF26A}"/>
                  </a:ext>
                </a:extLst>
              </p:cNvPr>
              <p:cNvSpPr/>
              <p:nvPr/>
            </p:nvSpPr>
            <p:spPr>
              <a:xfrm>
                <a:off x="797720" y="1660450"/>
                <a:ext cx="2208713" cy="4019550"/>
              </a:xfrm>
              <a:prstGeom prst="roundRect">
                <a:avLst>
                  <a:gd name="adj" fmla="val 4921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Oval 62">
                <a:extLst>
                  <a:ext uri="{FF2B5EF4-FFF2-40B4-BE49-F238E27FC236}">
                    <a16:creationId xmlns:a16="http://schemas.microsoft.com/office/drawing/2014/main" id="{E4F3D188-5F51-AAB3-3006-BDA15354C0A9}"/>
                  </a:ext>
                </a:extLst>
              </p:cNvPr>
              <p:cNvSpPr/>
              <p:nvPr/>
            </p:nvSpPr>
            <p:spPr>
              <a:xfrm>
                <a:off x="1389992" y="1154466"/>
                <a:ext cx="1024169" cy="10241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effectLst>
                <a:outerShdw blurRad="10160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5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ctangle 63">
                <a:extLst>
                  <a:ext uri="{FF2B5EF4-FFF2-40B4-BE49-F238E27FC236}">
                    <a16:creationId xmlns:a16="http://schemas.microsoft.com/office/drawing/2014/main" id="{3D299917-BA78-AB70-75FB-99C57FBB1B44}"/>
                  </a:ext>
                </a:extLst>
              </p:cNvPr>
              <p:cNvSpPr/>
              <p:nvPr/>
            </p:nvSpPr>
            <p:spPr>
              <a:xfrm>
                <a:off x="797720" y="2369108"/>
                <a:ext cx="2208713" cy="742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sz="2200" b="1" cap="all" dirty="0">
                    <a:solidFill>
                      <a:srgbClr val="C00000"/>
                    </a:solidFill>
                  </a:rPr>
                  <a:t>2023</a:t>
                </a:r>
                <a:endParaRPr lang="en-US" sz="2200" b="1" cap="all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TextBox 65">
                <a:extLst>
                  <a:ext uri="{FF2B5EF4-FFF2-40B4-BE49-F238E27FC236}">
                    <a16:creationId xmlns:a16="http://schemas.microsoft.com/office/drawing/2014/main" id="{EE30DF17-8532-FD91-D9E6-15527F6FAAE1}"/>
                  </a:ext>
                </a:extLst>
              </p:cNvPr>
              <p:cNvSpPr txBox="1"/>
              <p:nvPr/>
            </p:nvSpPr>
            <p:spPr>
              <a:xfrm>
                <a:off x="837057" y="3354807"/>
                <a:ext cx="2130037" cy="36933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Spotřeba energie</a:t>
                </a:r>
                <a:endParaRPr lang="en-US" sz="1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50" name="Graphic 13" descr="Denní kalendář se souvislou výplní">
                <a:extLst>
                  <a:ext uri="{FF2B5EF4-FFF2-40B4-BE49-F238E27FC236}">
                    <a16:creationId xmlns:a16="http://schemas.microsoft.com/office/drawing/2014/main" id="{8D949C81-2601-ECAE-9135-6C1C3F1B2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1536315" y="1260472"/>
                <a:ext cx="731520" cy="731520"/>
              </a:xfrm>
              <a:prstGeom prst="rect">
                <a:avLst/>
              </a:prstGeom>
            </p:spPr>
          </p:pic>
        </p:grpSp>
        <p:sp>
          <p:nvSpPr>
            <p:cNvPr id="38" name="TextBox 65">
              <a:extLst>
                <a:ext uri="{FF2B5EF4-FFF2-40B4-BE49-F238E27FC236}">
                  <a16:creationId xmlns:a16="http://schemas.microsoft.com/office/drawing/2014/main" id="{69A87B36-8790-0B06-9336-271485210701}"/>
                </a:ext>
              </a:extLst>
            </p:cNvPr>
            <p:cNvSpPr txBox="1"/>
            <p:nvPr/>
          </p:nvSpPr>
          <p:spPr>
            <a:xfrm>
              <a:off x="2481010" y="3629015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890 662 MWh/rok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65">
              <a:extLst>
                <a:ext uri="{FF2B5EF4-FFF2-40B4-BE49-F238E27FC236}">
                  <a16:creationId xmlns:a16="http://schemas.microsoft.com/office/drawing/2014/main" id="{002A2E2E-56C6-3361-D503-10E37B851EBC}"/>
                </a:ext>
              </a:extLst>
            </p:cNvPr>
            <p:cNvSpPr txBox="1"/>
            <p:nvPr/>
          </p:nvSpPr>
          <p:spPr>
            <a:xfrm>
              <a:off x="2519188" y="4103157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Emise CO</a:t>
              </a:r>
              <a:r>
                <a:rPr lang="cs-CZ" baseline="-25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1800" baseline="-25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TextBox 65">
              <a:extLst>
                <a:ext uri="{FF2B5EF4-FFF2-40B4-BE49-F238E27FC236}">
                  <a16:creationId xmlns:a16="http://schemas.microsoft.com/office/drawing/2014/main" id="{15F8D954-6D7C-DFE3-6166-37B3A8C4EB72}"/>
                </a:ext>
              </a:extLst>
            </p:cNvPr>
            <p:cNvSpPr txBox="1"/>
            <p:nvPr/>
          </p:nvSpPr>
          <p:spPr>
            <a:xfrm>
              <a:off x="2544296" y="4433298"/>
              <a:ext cx="213003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331 495 t CO</a:t>
              </a:r>
              <a:r>
                <a:rPr lang="cs-CZ" sz="1800" b="1" baseline="-2500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</a:t>
              </a:r>
              <a:r>
                <a:rPr lang="cs-CZ" sz="18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/rok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C9F9E3C5-C476-7D60-F928-F34344700989}"/>
              </a:ext>
            </a:extLst>
          </p:cNvPr>
          <p:cNvGrpSpPr/>
          <p:nvPr/>
        </p:nvGrpSpPr>
        <p:grpSpPr>
          <a:xfrm>
            <a:off x="1869563" y="2064602"/>
            <a:ext cx="1182194" cy="87737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A32BCE83-B052-305F-6739-64E7227AB1B3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1500" dirty="0">
                  <a:solidFill>
                    <a:sysClr val="windowText" lastClr="000000"/>
                  </a:solidFill>
                </a:rPr>
                <a:t>8,2 %</a:t>
              </a:r>
              <a:endParaRPr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0B85CDA4-C4BF-4810-B3D5-A6BB3475252C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FE411FC9-CFAF-E047-C14B-6369DEB498A3}"/>
              </a:ext>
            </a:extLst>
          </p:cNvPr>
          <p:cNvGrpSpPr/>
          <p:nvPr/>
        </p:nvGrpSpPr>
        <p:grpSpPr>
          <a:xfrm>
            <a:off x="4279909" y="2064602"/>
            <a:ext cx="1182194" cy="87737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8AE1730A-4491-A399-EAF1-26BBC9E807A6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1500" dirty="0">
                  <a:solidFill>
                    <a:sysClr val="windowText" lastClr="000000"/>
                  </a:solidFill>
                </a:rPr>
                <a:t>15,7 %</a:t>
              </a:r>
              <a:endParaRPr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E731DD77-8F04-AE58-CC77-28F23E7F5A48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D6C59BD2-9325-C112-FCA2-F0FFA367EE69}"/>
              </a:ext>
            </a:extLst>
          </p:cNvPr>
          <p:cNvGrpSpPr/>
          <p:nvPr/>
        </p:nvGrpSpPr>
        <p:grpSpPr>
          <a:xfrm>
            <a:off x="6669472" y="2093360"/>
            <a:ext cx="1182194" cy="87737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637BABB5-D94B-D73F-AF24-6EBF5341A18D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1500" dirty="0">
                  <a:solidFill>
                    <a:sysClr val="windowText" lastClr="000000"/>
                  </a:solidFill>
                </a:rPr>
                <a:t>35,4 %</a:t>
              </a:r>
              <a:endParaRPr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EBD516BE-1E0C-BD25-0570-70B2375B147C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46F774AA-6A7F-7CD1-FF74-F56DA4F69A1F}"/>
              </a:ext>
            </a:extLst>
          </p:cNvPr>
          <p:cNvGrpSpPr/>
          <p:nvPr/>
        </p:nvGrpSpPr>
        <p:grpSpPr>
          <a:xfrm>
            <a:off x="4307651" y="4675533"/>
            <a:ext cx="1182194" cy="87737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CB734B50-8CFD-E36D-0271-EB18CC9F7DB5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1500" dirty="0">
                  <a:solidFill>
                    <a:srgbClr val="FFFFFF"/>
                  </a:solidFill>
                </a:rPr>
                <a:t>17,9 %</a:t>
              </a:r>
              <a:endParaRPr sz="1500" dirty="0">
                <a:solidFill>
                  <a:srgbClr val="FFFFFF"/>
                </a:solidFill>
              </a:endParaRPr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CD12741A-FFB0-A17D-08F9-08BF35758963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520F1E04-C6CE-7D01-8793-27A48350AC9D}"/>
              </a:ext>
            </a:extLst>
          </p:cNvPr>
          <p:cNvGrpSpPr/>
          <p:nvPr/>
        </p:nvGrpSpPr>
        <p:grpSpPr>
          <a:xfrm>
            <a:off x="1862791" y="4667929"/>
            <a:ext cx="1182194" cy="87737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73F3B319-C33C-DBF7-86F9-FBF9516E4C81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1500" dirty="0">
                  <a:solidFill>
                    <a:sysClr val="windowText" lastClr="000000"/>
                  </a:solidFill>
                </a:rPr>
                <a:t>15,4 %</a:t>
              </a:r>
              <a:endParaRPr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076CBFA6-15DC-FCB6-37C8-3217D9913DD0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4" name="Skupina 73">
            <a:extLst>
              <a:ext uri="{FF2B5EF4-FFF2-40B4-BE49-F238E27FC236}">
                <a16:creationId xmlns:a16="http://schemas.microsoft.com/office/drawing/2014/main" id="{148ED8D2-7860-D82E-213D-2BD9CAF3EB04}"/>
              </a:ext>
            </a:extLst>
          </p:cNvPr>
          <p:cNvGrpSpPr/>
          <p:nvPr/>
        </p:nvGrpSpPr>
        <p:grpSpPr>
          <a:xfrm>
            <a:off x="4307651" y="4677322"/>
            <a:ext cx="1182194" cy="87737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14BE057C-FCC5-02A9-7A30-707519B3EC0B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1500" dirty="0">
                  <a:solidFill>
                    <a:sysClr val="windowText" lastClr="000000"/>
                  </a:solidFill>
                </a:rPr>
                <a:t>30,8 %</a:t>
              </a:r>
              <a:endParaRPr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352E14C3-5661-30E8-04E5-40A5AB52ACA4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7" name="Skupina 76">
            <a:extLst>
              <a:ext uri="{FF2B5EF4-FFF2-40B4-BE49-F238E27FC236}">
                <a16:creationId xmlns:a16="http://schemas.microsoft.com/office/drawing/2014/main" id="{ECB8CDDE-4811-D30D-D1FF-6865DC0B7131}"/>
              </a:ext>
            </a:extLst>
          </p:cNvPr>
          <p:cNvGrpSpPr/>
          <p:nvPr/>
        </p:nvGrpSpPr>
        <p:grpSpPr>
          <a:xfrm>
            <a:off x="6695292" y="4676337"/>
            <a:ext cx="1182194" cy="87737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8" name="Shape">
              <a:extLst>
                <a:ext uri="{FF2B5EF4-FFF2-40B4-BE49-F238E27FC236}">
                  <a16:creationId xmlns:a16="http://schemas.microsoft.com/office/drawing/2014/main" id="{2FA31F96-935B-DEAF-1D4C-2D7CF95B0633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1500" dirty="0">
                  <a:solidFill>
                    <a:sysClr val="windowText" lastClr="000000"/>
                  </a:solidFill>
                </a:rPr>
                <a:t>55,9 %</a:t>
              </a:r>
              <a:endParaRPr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id="{78B84E15-9C9E-C743-09FD-55E3DEF94823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AFEE86D1-708C-3074-B91B-FF4ED0890E14}"/>
              </a:ext>
            </a:extLst>
          </p:cNvPr>
          <p:cNvGrpSpPr/>
          <p:nvPr/>
        </p:nvGrpSpPr>
        <p:grpSpPr>
          <a:xfrm>
            <a:off x="9093038" y="4677322"/>
            <a:ext cx="1182194" cy="87737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224E66AB-B099-17EA-88ED-E51D415FDDF8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1500" dirty="0">
                  <a:solidFill>
                    <a:sysClr val="windowText" lastClr="000000"/>
                  </a:solidFill>
                </a:rPr>
                <a:t>78,9 %</a:t>
              </a:r>
              <a:endParaRPr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Shape">
              <a:extLst>
                <a:ext uri="{FF2B5EF4-FFF2-40B4-BE49-F238E27FC236}">
                  <a16:creationId xmlns:a16="http://schemas.microsoft.com/office/drawing/2014/main" id="{6C41D0F4-14BD-2055-F444-F464AC4A95DA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83" name="Skupina 82">
            <a:extLst>
              <a:ext uri="{FF2B5EF4-FFF2-40B4-BE49-F238E27FC236}">
                <a16:creationId xmlns:a16="http://schemas.microsoft.com/office/drawing/2014/main" id="{BDE11068-455B-6013-2402-ECF1A45BE1C9}"/>
              </a:ext>
            </a:extLst>
          </p:cNvPr>
          <p:cNvGrpSpPr/>
          <p:nvPr/>
        </p:nvGrpSpPr>
        <p:grpSpPr>
          <a:xfrm>
            <a:off x="9144419" y="2125783"/>
            <a:ext cx="1182194" cy="877371"/>
            <a:chOff x="8099262" y="872481"/>
            <a:chExt cx="2808652" cy="20593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4" name="Shape">
              <a:extLst>
                <a:ext uri="{FF2B5EF4-FFF2-40B4-BE49-F238E27FC236}">
                  <a16:creationId xmlns:a16="http://schemas.microsoft.com/office/drawing/2014/main" id="{9F1B70E4-100D-E936-E913-398DA4319829}"/>
                </a:ext>
              </a:extLst>
            </p:cNvPr>
            <p:cNvSpPr/>
            <p:nvPr/>
          </p:nvSpPr>
          <p:spPr>
            <a:xfrm>
              <a:off x="8099262" y="872481"/>
              <a:ext cx="2808652" cy="20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0642" y="7005"/>
                  </a:moveTo>
                  <a:lnTo>
                    <a:pt x="20190" y="7005"/>
                  </a:lnTo>
                  <a:cubicBezTo>
                    <a:pt x="19859" y="7005"/>
                    <a:pt x="19546" y="6724"/>
                    <a:pt x="19389" y="6291"/>
                  </a:cubicBezTo>
                  <a:cubicBezTo>
                    <a:pt x="19058" y="5324"/>
                    <a:pt x="18588" y="4432"/>
                    <a:pt x="18014" y="3642"/>
                  </a:cubicBezTo>
                  <a:cubicBezTo>
                    <a:pt x="17892" y="3464"/>
                    <a:pt x="17840" y="3209"/>
                    <a:pt x="17875" y="2955"/>
                  </a:cubicBezTo>
                  <a:lnTo>
                    <a:pt x="18118" y="1121"/>
                  </a:lnTo>
                  <a:cubicBezTo>
                    <a:pt x="18171" y="688"/>
                    <a:pt x="17857" y="382"/>
                    <a:pt x="17596" y="586"/>
                  </a:cubicBezTo>
                  <a:lnTo>
                    <a:pt x="16500" y="1554"/>
                  </a:lnTo>
                  <a:cubicBezTo>
                    <a:pt x="16343" y="1681"/>
                    <a:pt x="16169" y="1681"/>
                    <a:pt x="15995" y="1579"/>
                  </a:cubicBezTo>
                  <a:cubicBezTo>
                    <a:pt x="14637" y="586"/>
                    <a:pt x="13019" y="0"/>
                    <a:pt x="11261" y="0"/>
                  </a:cubicBezTo>
                  <a:cubicBezTo>
                    <a:pt x="6892" y="0"/>
                    <a:pt x="3254" y="3642"/>
                    <a:pt x="2663" y="8355"/>
                  </a:cubicBezTo>
                  <a:cubicBezTo>
                    <a:pt x="2628" y="8660"/>
                    <a:pt x="2436" y="8915"/>
                    <a:pt x="2228" y="8890"/>
                  </a:cubicBezTo>
                  <a:cubicBezTo>
                    <a:pt x="2228" y="8890"/>
                    <a:pt x="2228" y="8890"/>
                    <a:pt x="2228" y="8890"/>
                  </a:cubicBezTo>
                  <a:cubicBezTo>
                    <a:pt x="2175" y="8890"/>
                    <a:pt x="2123" y="8864"/>
                    <a:pt x="2071" y="8839"/>
                  </a:cubicBezTo>
                  <a:cubicBezTo>
                    <a:pt x="2106" y="8813"/>
                    <a:pt x="2123" y="8762"/>
                    <a:pt x="2158" y="8711"/>
                  </a:cubicBezTo>
                  <a:lnTo>
                    <a:pt x="2158" y="8711"/>
                  </a:lnTo>
                  <a:cubicBezTo>
                    <a:pt x="2436" y="8304"/>
                    <a:pt x="2593" y="7769"/>
                    <a:pt x="2611" y="7208"/>
                  </a:cubicBezTo>
                  <a:cubicBezTo>
                    <a:pt x="2628" y="6674"/>
                    <a:pt x="2506" y="6113"/>
                    <a:pt x="2262" y="5655"/>
                  </a:cubicBezTo>
                  <a:cubicBezTo>
                    <a:pt x="2193" y="5527"/>
                    <a:pt x="2106" y="5451"/>
                    <a:pt x="2019" y="5375"/>
                  </a:cubicBezTo>
                  <a:cubicBezTo>
                    <a:pt x="1932" y="5298"/>
                    <a:pt x="1827" y="5273"/>
                    <a:pt x="1723" y="5273"/>
                  </a:cubicBezTo>
                  <a:cubicBezTo>
                    <a:pt x="1618" y="5273"/>
                    <a:pt x="1514" y="5298"/>
                    <a:pt x="1427" y="5375"/>
                  </a:cubicBezTo>
                  <a:cubicBezTo>
                    <a:pt x="1340" y="5451"/>
                    <a:pt x="1253" y="5527"/>
                    <a:pt x="1183" y="5655"/>
                  </a:cubicBezTo>
                  <a:cubicBezTo>
                    <a:pt x="1009" y="5960"/>
                    <a:pt x="887" y="6292"/>
                    <a:pt x="835" y="6648"/>
                  </a:cubicBezTo>
                  <a:cubicBezTo>
                    <a:pt x="766" y="7005"/>
                    <a:pt x="748" y="7387"/>
                    <a:pt x="800" y="7769"/>
                  </a:cubicBezTo>
                  <a:cubicBezTo>
                    <a:pt x="835" y="8049"/>
                    <a:pt x="905" y="8304"/>
                    <a:pt x="992" y="8533"/>
                  </a:cubicBezTo>
                  <a:cubicBezTo>
                    <a:pt x="800" y="8508"/>
                    <a:pt x="626" y="8406"/>
                    <a:pt x="470" y="8202"/>
                  </a:cubicBezTo>
                  <a:cubicBezTo>
                    <a:pt x="365" y="8075"/>
                    <a:pt x="209" y="8075"/>
                    <a:pt x="104" y="8202"/>
                  </a:cubicBezTo>
                  <a:cubicBezTo>
                    <a:pt x="-35" y="8380"/>
                    <a:pt x="-35" y="8686"/>
                    <a:pt x="104" y="8839"/>
                  </a:cubicBezTo>
                  <a:cubicBezTo>
                    <a:pt x="418" y="9221"/>
                    <a:pt x="800" y="9374"/>
                    <a:pt x="1166" y="9348"/>
                  </a:cubicBezTo>
                  <a:cubicBezTo>
                    <a:pt x="1270" y="9348"/>
                    <a:pt x="1375" y="9323"/>
                    <a:pt x="1479" y="9272"/>
                  </a:cubicBezTo>
                  <a:cubicBezTo>
                    <a:pt x="1514" y="9297"/>
                    <a:pt x="1532" y="9323"/>
                    <a:pt x="1566" y="9348"/>
                  </a:cubicBezTo>
                  <a:cubicBezTo>
                    <a:pt x="1775" y="9526"/>
                    <a:pt x="2001" y="9628"/>
                    <a:pt x="2228" y="9654"/>
                  </a:cubicBezTo>
                  <a:cubicBezTo>
                    <a:pt x="2367" y="9679"/>
                    <a:pt x="2506" y="9654"/>
                    <a:pt x="2628" y="9628"/>
                  </a:cubicBezTo>
                  <a:cubicBezTo>
                    <a:pt x="2628" y="9654"/>
                    <a:pt x="2628" y="9654"/>
                    <a:pt x="2628" y="9679"/>
                  </a:cubicBezTo>
                  <a:cubicBezTo>
                    <a:pt x="2628" y="11946"/>
                    <a:pt x="3342" y="14035"/>
                    <a:pt x="4508" y="15691"/>
                  </a:cubicBezTo>
                  <a:cubicBezTo>
                    <a:pt x="4804" y="16124"/>
                    <a:pt x="4943" y="16735"/>
                    <a:pt x="4873" y="17321"/>
                  </a:cubicBezTo>
                  <a:lnTo>
                    <a:pt x="4560" y="20224"/>
                  </a:lnTo>
                  <a:cubicBezTo>
                    <a:pt x="4490" y="20938"/>
                    <a:pt x="4856" y="21600"/>
                    <a:pt x="5361" y="21600"/>
                  </a:cubicBezTo>
                  <a:lnTo>
                    <a:pt x="7032" y="21600"/>
                  </a:lnTo>
                  <a:cubicBezTo>
                    <a:pt x="7432" y="21600"/>
                    <a:pt x="7780" y="21167"/>
                    <a:pt x="7832" y="20581"/>
                  </a:cubicBezTo>
                  <a:lnTo>
                    <a:pt x="7989" y="19180"/>
                  </a:lnTo>
                  <a:cubicBezTo>
                    <a:pt x="8024" y="18900"/>
                    <a:pt x="8215" y="18696"/>
                    <a:pt x="8407" y="18773"/>
                  </a:cubicBezTo>
                  <a:cubicBezTo>
                    <a:pt x="9312" y="19129"/>
                    <a:pt x="10286" y="19333"/>
                    <a:pt x="11296" y="19333"/>
                  </a:cubicBezTo>
                  <a:cubicBezTo>
                    <a:pt x="11592" y="19333"/>
                    <a:pt x="11888" y="19308"/>
                    <a:pt x="12184" y="19282"/>
                  </a:cubicBezTo>
                  <a:cubicBezTo>
                    <a:pt x="12375" y="19257"/>
                    <a:pt x="12549" y="19460"/>
                    <a:pt x="12584" y="19741"/>
                  </a:cubicBezTo>
                  <a:lnTo>
                    <a:pt x="12671" y="20581"/>
                  </a:lnTo>
                  <a:cubicBezTo>
                    <a:pt x="12741" y="21167"/>
                    <a:pt x="13071" y="21600"/>
                    <a:pt x="13472" y="21600"/>
                  </a:cubicBezTo>
                  <a:lnTo>
                    <a:pt x="15160" y="21600"/>
                  </a:lnTo>
                  <a:cubicBezTo>
                    <a:pt x="15665" y="21600"/>
                    <a:pt x="16048" y="20938"/>
                    <a:pt x="15961" y="20225"/>
                  </a:cubicBezTo>
                  <a:lnTo>
                    <a:pt x="15873" y="19358"/>
                  </a:lnTo>
                  <a:cubicBezTo>
                    <a:pt x="15786" y="18569"/>
                    <a:pt x="16048" y="17779"/>
                    <a:pt x="16535" y="17397"/>
                  </a:cubicBezTo>
                  <a:cubicBezTo>
                    <a:pt x="17840" y="16302"/>
                    <a:pt x="18850" y="14799"/>
                    <a:pt x="19442" y="13067"/>
                  </a:cubicBezTo>
                  <a:cubicBezTo>
                    <a:pt x="19581" y="12659"/>
                    <a:pt x="19877" y="12379"/>
                    <a:pt x="20190" y="12379"/>
                  </a:cubicBezTo>
                  <a:lnTo>
                    <a:pt x="20677" y="12379"/>
                  </a:lnTo>
                  <a:cubicBezTo>
                    <a:pt x="21165" y="12379"/>
                    <a:pt x="21565" y="11157"/>
                    <a:pt x="21565" y="9654"/>
                  </a:cubicBezTo>
                  <a:cubicBezTo>
                    <a:pt x="21547" y="8253"/>
                    <a:pt x="21147" y="7005"/>
                    <a:pt x="20642" y="7005"/>
                  </a:cubicBezTo>
                  <a:close/>
                  <a:moveTo>
                    <a:pt x="1758" y="8176"/>
                  </a:moveTo>
                  <a:lnTo>
                    <a:pt x="1758" y="8176"/>
                  </a:lnTo>
                  <a:cubicBezTo>
                    <a:pt x="1688" y="8278"/>
                    <a:pt x="1618" y="8355"/>
                    <a:pt x="1549" y="8406"/>
                  </a:cubicBezTo>
                  <a:cubicBezTo>
                    <a:pt x="1531" y="8355"/>
                    <a:pt x="1497" y="8329"/>
                    <a:pt x="1479" y="8278"/>
                  </a:cubicBezTo>
                  <a:cubicBezTo>
                    <a:pt x="1392" y="8100"/>
                    <a:pt x="1340" y="7896"/>
                    <a:pt x="1305" y="7692"/>
                  </a:cubicBezTo>
                  <a:cubicBezTo>
                    <a:pt x="1270" y="7438"/>
                    <a:pt x="1288" y="7157"/>
                    <a:pt x="1323" y="6928"/>
                  </a:cubicBezTo>
                  <a:cubicBezTo>
                    <a:pt x="1375" y="6674"/>
                    <a:pt x="1444" y="6444"/>
                    <a:pt x="1566" y="6241"/>
                  </a:cubicBezTo>
                  <a:cubicBezTo>
                    <a:pt x="1584" y="6215"/>
                    <a:pt x="1601" y="6190"/>
                    <a:pt x="1618" y="6190"/>
                  </a:cubicBezTo>
                  <a:cubicBezTo>
                    <a:pt x="1636" y="6190"/>
                    <a:pt x="1653" y="6164"/>
                    <a:pt x="1688" y="6164"/>
                  </a:cubicBezTo>
                  <a:cubicBezTo>
                    <a:pt x="1705" y="6164"/>
                    <a:pt x="1740" y="6164"/>
                    <a:pt x="1758" y="6190"/>
                  </a:cubicBezTo>
                  <a:cubicBezTo>
                    <a:pt x="1775" y="6190"/>
                    <a:pt x="1792" y="6215"/>
                    <a:pt x="1810" y="6241"/>
                  </a:cubicBezTo>
                  <a:cubicBezTo>
                    <a:pt x="1967" y="6521"/>
                    <a:pt x="2054" y="6877"/>
                    <a:pt x="2036" y="7234"/>
                  </a:cubicBezTo>
                  <a:cubicBezTo>
                    <a:pt x="2036" y="7565"/>
                    <a:pt x="1949" y="7922"/>
                    <a:pt x="1758" y="8176"/>
                  </a:cubicBezTo>
                  <a:close/>
                  <a:moveTo>
                    <a:pt x="17422" y="6572"/>
                  </a:moveTo>
                  <a:cubicBezTo>
                    <a:pt x="17196" y="6572"/>
                    <a:pt x="17022" y="6164"/>
                    <a:pt x="17022" y="5680"/>
                  </a:cubicBezTo>
                  <a:cubicBezTo>
                    <a:pt x="17022" y="5196"/>
                    <a:pt x="17196" y="4789"/>
                    <a:pt x="17422" y="4789"/>
                  </a:cubicBezTo>
                  <a:cubicBezTo>
                    <a:pt x="17649" y="4789"/>
                    <a:pt x="17823" y="5196"/>
                    <a:pt x="17823" y="5680"/>
                  </a:cubicBezTo>
                  <a:cubicBezTo>
                    <a:pt x="17823" y="6164"/>
                    <a:pt x="17649" y="6572"/>
                    <a:pt x="17422" y="657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cs-CZ" sz="1500" dirty="0">
                  <a:solidFill>
                    <a:sysClr val="windowText" lastClr="000000"/>
                  </a:solidFill>
                </a:rPr>
                <a:t>47,3 %</a:t>
              </a:r>
              <a:endParaRPr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Shape">
              <a:extLst>
                <a:ext uri="{FF2B5EF4-FFF2-40B4-BE49-F238E27FC236}">
                  <a16:creationId xmlns:a16="http://schemas.microsoft.com/office/drawing/2014/main" id="{7D171DCF-8B48-872B-4724-FA63A0EEE69B}"/>
                </a:ext>
              </a:extLst>
            </p:cNvPr>
            <p:cNvSpPr/>
            <p:nvPr/>
          </p:nvSpPr>
          <p:spPr>
            <a:xfrm>
              <a:off x="9164682" y="1018191"/>
              <a:ext cx="815070" cy="1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14460" extrusionOk="0">
                  <a:moveTo>
                    <a:pt x="20222" y="14460"/>
                  </a:moveTo>
                  <a:cubicBezTo>
                    <a:pt x="20163" y="14460"/>
                    <a:pt x="20044" y="14460"/>
                    <a:pt x="19985" y="14197"/>
                  </a:cubicBezTo>
                  <a:cubicBezTo>
                    <a:pt x="10371" y="2870"/>
                    <a:pt x="1352" y="13933"/>
                    <a:pt x="1292" y="14197"/>
                  </a:cubicBezTo>
                  <a:cubicBezTo>
                    <a:pt x="758" y="14987"/>
                    <a:pt x="165" y="13406"/>
                    <a:pt x="46" y="11036"/>
                  </a:cubicBezTo>
                  <a:cubicBezTo>
                    <a:pt x="-132" y="8665"/>
                    <a:pt x="224" y="6031"/>
                    <a:pt x="758" y="5504"/>
                  </a:cubicBezTo>
                  <a:cubicBezTo>
                    <a:pt x="1173" y="4977"/>
                    <a:pt x="10371" y="-6613"/>
                    <a:pt x="20578" y="5504"/>
                  </a:cubicBezTo>
                  <a:cubicBezTo>
                    <a:pt x="21112" y="6031"/>
                    <a:pt x="21468" y="8665"/>
                    <a:pt x="21290" y="11036"/>
                  </a:cubicBezTo>
                  <a:cubicBezTo>
                    <a:pt x="21053" y="13143"/>
                    <a:pt x="20637" y="14460"/>
                    <a:pt x="20222" y="144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451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84027-B7BB-EA6F-A28C-599C4FB0F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4F6F8912-7D18-3F3D-E09D-4A2CFD33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5</a:t>
            </a:fld>
            <a:endParaRPr lang="cs-CZ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8523FC6-F650-1BBC-2E61-557D57A12B16}"/>
              </a:ext>
            </a:extLst>
          </p:cNvPr>
          <p:cNvSpPr txBox="1"/>
          <p:nvPr/>
        </p:nvSpPr>
        <p:spPr>
          <a:xfrm>
            <a:off x="253687" y="1895558"/>
            <a:ext cx="44746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Město by mělo zavést energetický management</a:t>
            </a: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neboť mají veřejné subjekty plnit povinnosti uvedené v § 9 odst. 3 zákona č. 406/2000 Sb. o hospodaření energií v platném znění a v příslušných prováděcích vyhláškách. </a:t>
            </a:r>
            <a:endParaRPr lang="cs-CZ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6BC7F504-8AB5-6EA1-5342-CF15EDC2A099}"/>
              </a:ext>
            </a:extLst>
          </p:cNvPr>
          <p:cNvGrpSpPr/>
          <p:nvPr/>
        </p:nvGrpSpPr>
        <p:grpSpPr>
          <a:xfrm>
            <a:off x="3793075" y="3818358"/>
            <a:ext cx="5680352" cy="4251337"/>
            <a:chOff x="4059775" y="2470137"/>
            <a:chExt cx="5680352" cy="4251337"/>
          </a:xfrm>
        </p:grpSpPr>
        <p:sp>
          <p:nvSpPr>
            <p:cNvPr id="9" name="Block Arc 76">
              <a:extLst>
                <a:ext uri="{FF2B5EF4-FFF2-40B4-BE49-F238E27FC236}">
                  <a16:creationId xmlns:a16="http://schemas.microsoft.com/office/drawing/2014/main" id="{CB90A5DD-3A9F-7E58-D42C-B956AF9231C7}"/>
                </a:ext>
              </a:extLst>
            </p:cNvPr>
            <p:cNvSpPr/>
            <p:nvPr/>
          </p:nvSpPr>
          <p:spPr>
            <a:xfrm>
              <a:off x="4703740" y="2470137"/>
              <a:ext cx="4474640" cy="4251337"/>
            </a:xfrm>
            <a:prstGeom prst="blockArc">
              <a:avLst>
                <a:gd name="adj1" fmla="val 10800000"/>
                <a:gd name="adj2" fmla="val 21587766"/>
                <a:gd name="adj3" fmla="val 1107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0" name="Block Arc 78">
              <a:extLst>
                <a:ext uri="{FF2B5EF4-FFF2-40B4-BE49-F238E27FC236}">
                  <a16:creationId xmlns:a16="http://schemas.microsoft.com/office/drawing/2014/main" id="{326F25ED-0ACD-58A6-3016-11EC26AAABDD}"/>
                </a:ext>
              </a:extLst>
            </p:cNvPr>
            <p:cNvSpPr/>
            <p:nvPr/>
          </p:nvSpPr>
          <p:spPr>
            <a:xfrm>
              <a:off x="4703740" y="2470138"/>
              <a:ext cx="4474640" cy="4251336"/>
            </a:xfrm>
            <a:prstGeom prst="blockArc">
              <a:avLst>
                <a:gd name="adj1" fmla="val 10800000"/>
                <a:gd name="adj2" fmla="val 17558325"/>
                <a:gd name="adj3" fmla="val 11264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</a:endParaRPr>
            </a:p>
          </p:txBody>
        </p:sp>
        <p:cxnSp>
          <p:nvCxnSpPr>
            <p:cNvPr id="11" name="Straight Connector 79">
              <a:extLst>
                <a:ext uri="{FF2B5EF4-FFF2-40B4-BE49-F238E27FC236}">
                  <a16:creationId xmlns:a16="http://schemas.microsoft.com/office/drawing/2014/main" id="{79EE1081-5AF6-6D7E-5121-74FEAE69964C}"/>
                </a:ext>
              </a:extLst>
            </p:cNvPr>
            <p:cNvCxnSpPr/>
            <p:nvPr/>
          </p:nvCxnSpPr>
          <p:spPr>
            <a:xfrm>
              <a:off x="4059775" y="4578719"/>
              <a:ext cx="568035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421C7C44-518E-B06C-7E3F-C79B33F83EB5}"/>
                </a:ext>
              </a:extLst>
            </p:cNvPr>
            <p:cNvSpPr/>
            <p:nvPr/>
          </p:nvSpPr>
          <p:spPr>
            <a:xfrm rot="1633678">
              <a:off x="7085592" y="2470137"/>
              <a:ext cx="444722" cy="2371259"/>
            </a:xfrm>
            <a:custGeom>
              <a:avLst/>
              <a:gdLst>
                <a:gd name="connsiteX0" fmla="*/ 166257 w 332511"/>
                <a:gd name="connsiteY0" fmla="*/ 0 h 4663276"/>
                <a:gd name="connsiteX1" fmla="*/ 332511 w 332511"/>
                <a:gd name="connsiteY1" fmla="*/ 4294909 h 4663276"/>
                <a:gd name="connsiteX2" fmla="*/ 332509 w 332511"/>
                <a:gd name="connsiteY2" fmla="*/ 4294909 h 4663276"/>
                <a:gd name="connsiteX3" fmla="*/ 166254 w 332511"/>
                <a:gd name="connsiteY3" fmla="*/ 4663276 h 4663276"/>
                <a:gd name="connsiteX4" fmla="*/ 0 w 332511"/>
                <a:gd name="connsiteY4" fmla="*/ 4294909 h 4663276"/>
                <a:gd name="connsiteX5" fmla="*/ 2 w 332511"/>
                <a:gd name="connsiteY5" fmla="*/ 4294909 h 466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511" h="4663276">
                  <a:moveTo>
                    <a:pt x="166257" y="0"/>
                  </a:moveTo>
                  <a:lnTo>
                    <a:pt x="332511" y="4294909"/>
                  </a:lnTo>
                  <a:lnTo>
                    <a:pt x="332509" y="4294909"/>
                  </a:lnTo>
                  <a:lnTo>
                    <a:pt x="166254" y="4663276"/>
                  </a:lnTo>
                  <a:lnTo>
                    <a:pt x="0" y="4294909"/>
                  </a:lnTo>
                  <a:lnTo>
                    <a:pt x="2" y="429490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4" name="Nadpis 1">
            <a:extLst>
              <a:ext uri="{FF2B5EF4-FFF2-40B4-BE49-F238E27FC236}">
                <a16:creationId xmlns:a16="http://schemas.microsoft.com/office/drawing/2014/main" id="{EA8B1884-5603-AB71-EEC4-DE3C47B487CA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OPATŘENÍ - ZAVEDENÍ ENERGETICKÉHO MANAGEMENTU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8BC57F9-1849-1D79-5130-E7650FC9F7BE}"/>
              </a:ext>
            </a:extLst>
          </p:cNvPr>
          <p:cNvSpPr txBox="1"/>
          <p:nvPr/>
        </p:nvSpPr>
        <p:spPr>
          <a:xfrm>
            <a:off x="7339496" y="2064031"/>
            <a:ext cx="48525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Město se rozhodlo energetický management zavést prostřednictvím normy ČSN EN ISO 50001:2019 a vydává se tak na procesně a organizačně složitější, ale správnou cestu z hlediska ambicí dosahování změn.</a:t>
            </a: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EDC0C017-D90A-B747-914B-CE375DDD14EF}"/>
              </a:ext>
            </a:extLst>
          </p:cNvPr>
          <p:cNvSpPr/>
          <p:nvPr/>
        </p:nvSpPr>
        <p:spPr>
          <a:xfrm>
            <a:off x="5339644" y="2280356"/>
            <a:ext cx="1693334" cy="84666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19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B404E-C49A-4228-384F-49C2A420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ownload premium vector of Illustration of brainstorming teamwor ...">
            <a:extLst>
              <a:ext uri="{FF2B5EF4-FFF2-40B4-BE49-F238E27FC236}">
                <a16:creationId xmlns:a16="http://schemas.microsoft.com/office/drawing/2014/main" id="{5F06F042-8738-B250-DC6E-E39830DE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1" y="1986455"/>
            <a:ext cx="4791701" cy="36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5D6011F-5FA1-972D-C84B-7C0C03A6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6</a:t>
            </a:fld>
            <a:endParaRPr lang="cs-CZ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A1B7B-0D4A-BBDE-3FAA-D26C52FC682F}"/>
              </a:ext>
            </a:extLst>
          </p:cNvPr>
          <p:cNvSpPr txBox="1"/>
          <p:nvPr/>
        </p:nvSpPr>
        <p:spPr>
          <a:xfrm>
            <a:off x="361244" y="957114"/>
            <a:ext cx="11650134" cy="95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16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Posílení týmu divize energetiky Služeb města Pardubice a.s. minimálně o několik odborníků</a:t>
            </a:r>
            <a:r>
              <a:rPr lang="cs-CZ" sz="16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(dle rozsahu plánu realizace navržených opatření, míry zadávání odborných služeb mimo organizaci a dalších faktorů).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3013ACD-8A75-20A4-0C2E-3A1FE8882997}"/>
              </a:ext>
            </a:extLst>
          </p:cNvPr>
          <p:cNvSpPr txBox="1"/>
          <p:nvPr/>
        </p:nvSpPr>
        <p:spPr>
          <a:xfrm>
            <a:off x="5300620" y="3026684"/>
            <a:ext cx="6096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řízení SECAP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datové a monitorovací aktivity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zajištění energetických specialistů a expertů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řízení celého energetického managementu města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příprav</a:t>
            </a:r>
            <a:r>
              <a:rPr lang="cs-CZ" sz="1600" dirty="0">
                <a:solidFill>
                  <a:srgbClr val="40404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6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projektů apod. </a:t>
            </a:r>
            <a:endParaRPr lang="cs-CZ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A3EA404-B7D2-940A-E77E-02E9733ACD52}"/>
              </a:ext>
            </a:extLst>
          </p:cNvPr>
          <p:cNvSpPr txBox="1"/>
          <p:nvPr/>
        </p:nvSpPr>
        <p:spPr>
          <a:xfrm>
            <a:off x="6671733" y="1925037"/>
            <a:ext cx="52944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6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Kapacitní otázky </a:t>
            </a:r>
          </a:p>
          <a:p>
            <a:pPr algn="r"/>
            <a:r>
              <a:rPr lang="cs-CZ" sz="16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programy LIFE</a:t>
            </a:r>
            <a:r>
              <a:rPr lang="cs-CZ" sz="1600" b="1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Horizon </a:t>
            </a:r>
            <a:r>
              <a:rPr lang="cs-CZ" sz="1600" b="1" dirty="0" err="1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600" b="1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cs-CZ" sz="16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(Umí z části financovat osoby, které by dedikovaly svou činnost na městské energetice.)</a:t>
            </a:r>
            <a:endParaRPr lang="cs-CZ" sz="160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FC9E620-FC29-255F-AC44-3DE44AF87935}"/>
              </a:ext>
            </a:extLst>
          </p:cNvPr>
          <p:cNvGrpSpPr/>
          <p:nvPr/>
        </p:nvGrpSpPr>
        <p:grpSpPr>
          <a:xfrm>
            <a:off x="6762044" y="4558686"/>
            <a:ext cx="5204178" cy="1301910"/>
            <a:chOff x="6750755" y="4311262"/>
            <a:chExt cx="5204178" cy="1301910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A85B9CC4-F5FB-8F7E-B026-88223353579C}"/>
                </a:ext>
              </a:extLst>
            </p:cNvPr>
            <p:cNvSpPr txBox="1"/>
            <p:nvPr/>
          </p:nvSpPr>
          <p:spPr>
            <a:xfrm>
              <a:off x="6750755" y="4782175"/>
              <a:ext cx="520417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1600" dirty="0">
                  <a:solidFill>
                    <a:srgbClr val="40404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osvěta</a:t>
              </a:r>
            </a:p>
            <a:p>
              <a:pPr algn="ctr"/>
              <a:r>
                <a:rPr lang="cs-CZ" sz="1600" dirty="0">
                  <a:solidFill>
                    <a:srgbClr val="40404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podpora vzdělávání</a:t>
              </a:r>
            </a:p>
            <a:p>
              <a:pPr algn="ctr"/>
              <a:r>
                <a:rPr lang="cs-CZ" sz="1600" dirty="0">
                  <a:solidFill>
                    <a:srgbClr val="40404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zajištění participace a zapojení stakeholderů</a:t>
              </a:r>
              <a:endParaRPr lang="cs-CZ" sz="1600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1C772FA9-C83F-20D9-6123-31918D7A3A05}"/>
                </a:ext>
              </a:extLst>
            </p:cNvPr>
            <p:cNvSpPr txBox="1"/>
            <p:nvPr/>
          </p:nvSpPr>
          <p:spPr>
            <a:xfrm>
              <a:off x="8291688" y="4311262"/>
              <a:ext cx="212231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2800" b="1" dirty="0">
                  <a:solidFill>
                    <a:srgbClr val="92D05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cs-CZ" sz="2800" b="1" dirty="0">
                  <a:solidFill>
                    <a:srgbClr val="92D05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DŮLEŽITÉ !</a:t>
              </a:r>
              <a:endParaRPr lang="cs-CZ" sz="2800" dirty="0"/>
            </a:p>
          </p:txBody>
        </p:sp>
      </p:grpSp>
      <p:sp>
        <p:nvSpPr>
          <p:cNvPr id="15" name="Nadpis 1">
            <a:extLst>
              <a:ext uri="{FF2B5EF4-FFF2-40B4-BE49-F238E27FC236}">
                <a16:creationId xmlns:a16="http://schemas.microsoft.com/office/drawing/2014/main" id="{A216AB83-8169-127A-5511-D5933532E874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OPATŘENÍ – POSÍLENÍ DIVIZE ENERGETIKY</a:t>
            </a:r>
          </a:p>
        </p:txBody>
      </p:sp>
    </p:spTree>
    <p:extLst>
      <p:ext uri="{BB962C8B-B14F-4D97-AF65-F5344CB8AC3E}">
        <p14:creationId xmlns:p14="http://schemas.microsoft.com/office/powerpoint/2010/main" val="297701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B404E-C49A-4228-384F-49C2A420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5D6011F-5FA1-972D-C84B-7C0C03A6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7</a:t>
            </a:fld>
            <a:endParaRPr lang="cs-CZ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3013ACD-8A75-20A4-0C2E-3A1FE8882997}"/>
              </a:ext>
            </a:extLst>
          </p:cNvPr>
          <p:cNvSpPr txBox="1"/>
          <p:nvPr/>
        </p:nvSpPr>
        <p:spPr>
          <a:xfrm>
            <a:off x="404647" y="802640"/>
            <a:ext cx="11382705" cy="989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18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Klíčovou rolí je také sledování české a evropské legislativy, tj. zakomponování požadavků z legislativy do řízení městské energetiky.</a:t>
            </a: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Jde o směrnici o energetické náročnosti budov (EPBD) a </a:t>
            </a: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směrnici o energetické účinnosti (EED).</a:t>
            </a:r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A216AB83-8169-127A-5511-D5933532E874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OPATŘENÍ - Legislativa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92895FA-97BA-008F-6D12-86C171EC0B78}"/>
              </a:ext>
            </a:extLst>
          </p:cNvPr>
          <p:cNvSpPr txBox="1"/>
          <p:nvPr/>
        </p:nvSpPr>
        <p:spPr>
          <a:xfrm>
            <a:off x="6214696" y="1912626"/>
            <a:ext cx="5572656" cy="39172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18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Směrnice EPBD - zásadní změny, které ovlivní provoz budov.</a:t>
            </a:r>
            <a:r>
              <a:rPr lang="cs-CZ" sz="18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Cílem je do roku 2030 provést energetickou rekonstrukci u 26 % nejhůře hodnocených budov dle jejich energetické třídy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1800" b="1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Povinné zavedení </a:t>
            </a:r>
            <a:r>
              <a:rPr lang="cs-CZ" sz="1800" b="1" dirty="0" err="1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EnMS</a:t>
            </a:r>
            <a:endParaRPr lang="cs-CZ" sz="18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1800" b="1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Automatické systémy osvětlení</a:t>
            </a:r>
            <a:r>
              <a:rPr lang="cs-CZ" sz="1800" dirty="0">
                <a:solidFill>
                  <a:srgbClr val="404040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sz="18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1800" b="1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Povinná instalace fotovoltaiky</a:t>
            </a:r>
            <a:r>
              <a:rPr lang="cs-CZ" sz="1800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sz="18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1800" b="1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Infrastruktura pro elektromobilitu</a:t>
            </a:r>
            <a:r>
              <a:rPr lang="cs-CZ" sz="1800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sz="18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1800" b="1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Povinné rekonstrukce budov</a:t>
            </a:r>
            <a:r>
              <a:rPr lang="cs-CZ" sz="1800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sz="18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1800" b="1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Uhlíková daň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B1AE933-5524-3AF8-451D-E7FD8B305D84}"/>
              </a:ext>
            </a:extLst>
          </p:cNvPr>
          <p:cNvSpPr txBox="1"/>
          <p:nvPr/>
        </p:nvSpPr>
        <p:spPr>
          <a:xfrm>
            <a:off x="523343" y="1912626"/>
            <a:ext cx="5572656" cy="38037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400"/>
              </a:spcAft>
            </a:pPr>
            <a:r>
              <a:rPr lang="cs-CZ" sz="18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Směrnice EED - zvyšování energetické efektivity.</a:t>
            </a:r>
            <a:r>
              <a:rPr lang="cs-CZ" sz="18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dirty="0">
                <a:solidFill>
                  <a:srgbClr val="538135"/>
                </a:solidFill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r>
              <a:rPr lang="cs-CZ" sz="18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ejím cílem je snížit konečnou spotřebu energie na úrovni EU o 11,7 % do roku 2030.</a:t>
            </a:r>
          </a:p>
          <a:p>
            <a:pPr marL="342900" indent="-342900" algn="just">
              <a:lnSpc>
                <a:spcPct val="107000"/>
              </a:lnSpc>
              <a:spcBef>
                <a:spcPts val="900"/>
              </a:spcBef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b="1" dirty="0">
                <a:solidFill>
                  <a:srgbClr val="538135"/>
                </a:solidFill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Závazný cíl snížení spotřeby energie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1800" b="1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Úspory energie ve veřejném sektoru</a:t>
            </a:r>
            <a:endParaRPr lang="cs-CZ" sz="18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1800" b="1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Renovace veřejných budov</a:t>
            </a:r>
            <a:r>
              <a:rPr lang="cs-CZ" sz="1800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dirty="0">
                <a:solidFill>
                  <a:srgbClr val="404040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každý rok nejméně 3 % podlahové plochy veřejných budov s cílem dosáhnout standardu „</a:t>
            </a:r>
            <a:r>
              <a:rPr lang="cs-CZ" sz="1800" b="1" dirty="0">
                <a:solidFill>
                  <a:srgbClr val="92D050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budovy s téměř nulovou spotřebou energie</a:t>
            </a:r>
            <a:r>
              <a:rPr lang="cs-CZ" sz="1800" dirty="0">
                <a:solidFill>
                  <a:srgbClr val="404040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cs-CZ" sz="18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1800" b="1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Povinné roční úspory energie</a:t>
            </a:r>
            <a:endParaRPr lang="cs-CZ" sz="18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1800" b="1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Zpřísnění pravidel pro průmysl</a:t>
            </a:r>
            <a:endParaRPr lang="cs-CZ" sz="18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7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B404E-C49A-4228-384F-49C2A420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5D6011F-5FA1-972D-C84B-7C0C03A6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8</a:t>
            </a:fld>
            <a:endParaRPr lang="cs-CZ">
              <a:solidFill>
                <a:schemeClr val="bg1"/>
              </a:solidFill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A216AB83-8169-127A-5511-D5933532E874}"/>
              </a:ext>
            </a:extLst>
          </p:cNvPr>
          <p:cNvSpPr txBox="1">
            <a:spLocks/>
          </p:cNvSpPr>
          <p:nvPr/>
        </p:nvSpPr>
        <p:spPr>
          <a:xfrm>
            <a:off x="0" y="43081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Další nástroje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B1AE933-5524-3AF8-451D-E7FD8B305D84}"/>
              </a:ext>
            </a:extLst>
          </p:cNvPr>
          <p:cNvSpPr txBox="1"/>
          <p:nvPr/>
        </p:nvSpPr>
        <p:spPr>
          <a:xfrm>
            <a:off x="513920" y="1385780"/>
            <a:ext cx="11164160" cy="375711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2000" dirty="0">
                <a:solidFill>
                  <a:srgbClr val="538135"/>
                </a:solidFill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Jasnější požadavky pro energetické standarty v vůči investorům a developerům.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2000" dirty="0">
                <a:solidFill>
                  <a:srgbClr val="538135"/>
                </a:solidFill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Kontribuční smlouvy a energetické standarty.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2000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Vymezení ploch pro OZE již v územním plánu.</a:t>
            </a:r>
            <a:endParaRPr lang="cs-CZ" sz="20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2000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Pozitivní/restriktivní nástroje – parkování, zelené daně, použití </a:t>
            </a:r>
            <a:r>
              <a:rPr lang="cs-CZ" sz="2000" dirty="0">
                <a:solidFill>
                  <a:srgbClr val="538135"/>
                </a:solidFill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druhotného materiálu</a:t>
            </a:r>
            <a:r>
              <a:rPr lang="cs-CZ" sz="2000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2000" dirty="0">
                <a:solidFill>
                  <a:srgbClr val="538135"/>
                </a:solidFill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Využití dalších regulativ (např. rozmístění nabíjecích stanic).</a:t>
            </a:r>
            <a:endParaRPr lang="cs-CZ" sz="20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2000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Edukace a práce se studenty již od MŠ/ZŠ.</a:t>
            </a:r>
            <a:endParaRPr lang="cs-CZ" sz="20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538135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cs-CZ" sz="2000" dirty="0">
                <a:solidFill>
                  <a:srgbClr val="538135"/>
                </a:solidFill>
                <a:effectLst/>
                <a:uFill>
                  <a:solidFill>
                    <a:srgbClr val="385623"/>
                  </a:solidFill>
                </a:u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Zavedení energetických principů do územně plánovací dokumentace</a:t>
            </a:r>
            <a:endParaRPr lang="cs-CZ" sz="2000" dirty="0">
              <a:solidFill>
                <a:srgbClr val="404040"/>
              </a:solidFill>
              <a:effectLst/>
              <a:uFill>
                <a:solidFill>
                  <a:srgbClr val="385623"/>
                </a:solidFill>
              </a:u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2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4F47EC-7C09-4F81-B410-07253D44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21DF-B3C6-4F21-ADF7-5A5C18F1374C}" type="slidenum">
              <a:rPr lang="cs-CZ" smtClean="0">
                <a:solidFill>
                  <a:schemeClr val="bg1"/>
                </a:solidFill>
              </a:rPr>
              <a:t>9</a:t>
            </a:fld>
            <a:endParaRPr lang="cs-CZ">
              <a:solidFill>
                <a:schemeClr val="bg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1EC3788-B5F6-4B3B-AD9A-2B998309378C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PLÁNY ELEKTRÁRNY</a:t>
            </a:r>
          </a:p>
        </p:txBody>
      </p:sp>
      <p:pic>
        <p:nvPicPr>
          <p:cNvPr id="6" name="Picture 8" descr="Co2 Icon Images – Browse 817 Stock Photos, Vectors, and Video | Adobe Stock">
            <a:extLst>
              <a:ext uri="{FF2B5EF4-FFF2-40B4-BE49-F238E27FC236}">
                <a16:creationId xmlns:a16="http://schemas.microsoft.com/office/drawing/2014/main" id="{FD6A167B-749F-4C8C-B68B-6799A6B50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" y="157312"/>
            <a:ext cx="870886" cy="6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AEE24A8-4330-CA17-0757-70E111E92809}"/>
              </a:ext>
            </a:extLst>
          </p:cNvPr>
          <p:cNvSpPr txBox="1"/>
          <p:nvPr/>
        </p:nvSpPr>
        <p:spPr>
          <a:xfrm>
            <a:off x="193358" y="1135800"/>
            <a:ext cx="59026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kern="100" dirty="0">
                <a:solidFill>
                  <a:srgbClr val="FFC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</a:t>
            </a:r>
            <a:r>
              <a:rPr lang="cs-CZ" sz="1800" b="1" kern="100" dirty="0">
                <a:solidFill>
                  <a:srgbClr val="FFC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ok 2027</a:t>
            </a:r>
          </a:p>
          <a:p>
            <a:pPr algn="ctr"/>
            <a:r>
              <a:rPr lang="cs-CZ" b="1" kern="1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Snížení podílu HU na </a:t>
            </a:r>
            <a:r>
              <a:rPr lang="cs-CZ" b="1" kern="100" dirty="0">
                <a:solidFill>
                  <a:schemeClr val="accent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&lt; 50 % </a:t>
            </a:r>
          </a:p>
          <a:p>
            <a:pPr algn="ctr"/>
            <a:r>
              <a:rPr lang="cs-CZ" b="1" kern="1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Pokrytí </a:t>
            </a:r>
            <a:r>
              <a:rPr lang="cs-CZ" b="1" kern="100" dirty="0">
                <a:solidFill>
                  <a:schemeClr val="accent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25 % spotřeby ZP </a:t>
            </a:r>
            <a:r>
              <a:rPr lang="cs-CZ" b="1" kern="1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paroplynovým zdrojem</a:t>
            </a:r>
            <a:r>
              <a:rPr lang="cs-CZ" b="1" kern="100" dirty="0">
                <a:solidFill>
                  <a:schemeClr val="accent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buFontTx/>
              <a:buChar char="-"/>
            </a:pPr>
            <a:endParaRPr lang="cs-CZ" b="1" kern="100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b="1" kern="1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Emisní faktory</a:t>
            </a:r>
          </a:p>
          <a:p>
            <a:pPr algn="ctr"/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EE – 0,641 t CO</a:t>
            </a:r>
            <a:r>
              <a:rPr lang="cs-CZ" sz="1800" baseline="-250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/MWh</a:t>
            </a:r>
          </a:p>
          <a:p>
            <a:pPr algn="ctr"/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CZT – 0,447 t CO</a:t>
            </a:r>
            <a:r>
              <a:rPr lang="cs-CZ" sz="1800" baseline="-250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/MWh</a:t>
            </a:r>
            <a:endParaRPr lang="cs-CZ" dirty="0">
              <a:solidFill>
                <a:srgbClr val="C55A1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A470442-1D7A-CB41-21A5-5EC3D03B4AD1}"/>
              </a:ext>
            </a:extLst>
          </p:cNvPr>
          <p:cNvSpPr txBox="1"/>
          <p:nvPr/>
        </p:nvSpPr>
        <p:spPr>
          <a:xfrm>
            <a:off x="193358" y="3400162"/>
            <a:ext cx="5902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kern="100" dirty="0">
                <a:solidFill>
                  <a:srgbClr val="92D05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</a:t>
            </a:r>
            <a:r>
              <a:rPr lang="cs-CZ" sz="1800" b="1" kern="1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ok 2030</a:t>
            </a:r>
          </a:p>
          <a:p>
            <a:pPr algn="ctr"/>
            <a:r>
              <a:rPr lang="cs-CZ" b="1" kern="100" dirty="0">
                <a:solidFill>
                  <a:srgbClr val="00B05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Nahrazení HU </a:t>
            </a:r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paroplynovými zdroji </a:t>
            </a:r>
            <a:r>
              <a:rPr lang="cs-CZ" b="1" kern="100" dirty="0">
                <a:solidFill>
                  <a:srgbClr val="92D05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(ze 7</a:t>
            </a:r>
            <a:r>
              <a:rPr lang="cs-CZ" b="1" kern="100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0 %) </a:t>
            </a:r>
          </a:p>
          <a:p>
            <a:pPr algn="ctr"/>
            <a:endParaRPr lang="cs-CZ" b="1" kern="100" dirty="0">
              <a:solidFill>
                <a:srgbClr val="00B05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b="1" kern="100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Emisní faktory</a:t>
            </a:r>
          </a:p>
          <a:p>
            <a:pPr algn="ctr"/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EE – 0,318 t CO</a:t>
            </a:r>
            <a:r>
              <a:rPr lang="cs-CZ" sz="1800" baseline="-250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/MWh</a:t>
            </a:r>
          </a:p>
          <a:p>
            <a:pPr algn="ctr"/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CZT – 0,257 t CO</a:t>
            </a:r>
            <a:r>
              <a:rPr lang="cs-CZ" sz="1800" baseline="-250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/MWh</a:t>
            </a:r>
            <a:endParaRPr lang="cs-CZ" dirty="0">
              <a:solidFill>
                <a:srgbClr val="C55A1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62C119F-AED5-CA96-4BC5-C24F5C73451A}"/>
              </a:ext>
            </a:extLst>
          </p:cNvPr>
          <p:cNvSpPr txBox="1"/>
          <p:nvPr/>
        </p:nvSpPr>
        <p:spPr>
          <a:xfrm>
            <a:off x="5969476" y="779742"/>
            <a:ext cx="5902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kern="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</a:t>
            </a:r>
            <a:r>
              <a:rPr lang="cs-CZ" sz="1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ok 2050</a:t>
            </a:r>
          </a:p>
          <a:p>
            <a:pPr algn="ctr"/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Kombinace</a:t>
            </a:r>
            <a:r>
              <a:rPr lang="cs-CZ" b="1" kern="100" dirty="0">
                <a:solidFill>
                  <a:srgbClr val="00B05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b="1" kern="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odpadu, biomasy a ZP</a:t>
            </a:r>
            <a:endParaRPr lang="cs-CZ" b="1" kern="1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cs-CZ" b="1" kern="100" dirty="0">
              <a:solidFill>
                <a:srgbClr val="00B05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b="1" kern="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Emisní faktory</a:t>
            </a:r>
          </a:p>
          <a:p>
            <a:pPr algn="ctr"/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EE – 0,249 t CO</a:t>
            </a:r>
            <a:r>
              <a:rPr lang="cs-CZ" sz="1800" baseline="-250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/MWh</a:t>
            </a:r>
          </a:p>
          <a:p>
            <a:pPr algn="ctr"/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CZT – 0,201 t CO</a:t>
            </a:r>
            <a:r>
              <a:rPr lang="cs-CZ" sz="1800" baseline="-25000" dirty="0"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kern="100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/MWh</a:t>
            </a:r>
            <a:endParaRPr lang="cs-CZ" dirty="0">
              <a:solidFill>
                <a:srgbClr val="C55A11"/>
              </a:solidFill>
            </a:endParaRP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E92A09CD-8A44-4C3F-8F37-527BFACC2DEF}"/>
              </a:ext>
            </a:extLst>
          </p:cNvPr>
          <p:cNvGraphicFramePr/>
          <p:nvPr/>
        </p:nvGraphicFramePr>
        <p:xfrm>
          <a:off x="5842952" y="2624046"/>
          <a:ext cx="6155690" cy="304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16245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odJednani xmlns="f94004b3-5c85-4b6f-b2cb-b6e165aced0d">12886</BodJednani>
    <Navrh xmlns="df30a891-99dc-44a0-9782-3a4c8c525d86" xsi:nil="true"/>
    <StatusJednani xmlns="f94004b3-5c85-4b6f-b2cb-b6e165aced0d">Otevřeno</StatusJednani>
    <Jednani xmlns="f94004b3-5c85-4b6f-b2cb-b6e165aced0d">587</Jednani>
    <CitlivyObsah xmlns="df30a891-99dc-44a0-9782-3a4c8c525d86">false</CitlivyObsah>
  </documentManagement>
</p:properties>
</file>

<file path=customXml/item2.xml><?xml version="1.0" encoding="utf-8"?>
<?mso-contentType ?>
<spe:Receivers xmlns:spe="http://schemas.microsoft.com/sharepoint/events">
  <Receiver>
    <Name/>
    <Synchronization>Synchronous</Synchronization>
    <Type>1</Type>
    <SequenceNumber>10</SequenceNumber>
    <Url/>
    <Assembly>AC.SharePoint.Meetings, Version=1.0.0.0, Culture=neutral, PublicKeyToken=9b92fccf2d853fe9</Assembly>
    <Class>AC.SharePoint.Meetings.SharePoint.Handlers.BindByFolderStructureEventReceiver</Class>
    <Data/>
    <Filter/>
  </Receiver>
  <Receiver>
    <Name/>
    <Synchronization>Synchronous</Synchronization>
    <Type>1</Type>
    <SequenceNumber>20</SequenceNumber>
    <Url/>
    <Assembly>AC.SharePoint.Meetings, Version=1.0.0.0, Culture=neutral, PublicKeyToken=9b92fccf2d853fe9</Assembly>
    <Class>AC.SharePoint.Meetings.SharePoint.Handlers.InitializeOrderEventReceiver</Class>
    <Data/>
    <Filter/>
  </Receiver>
  <Receiver>
    <Name/>
    <Synchronization>Synchronous</Synchronization>
    <Type>3</Type>
    <SequenceNumber>10</SequenceNumber>
    <Url/>
    <Assembly>AC.SharePoint.Meetings, Version=1.0.0.0, Culture=neutral, PublicKeyToken=9b92fccf2d853fe9</Assembly>
    <Class>AC.SharePoint.Meetings.SharePoint.Handlers.CascadeDeletingEventReceiver</Class>
    <Data/>
    <Filter/>
  </Receiver>
  <Receiver>
    <Name/>
    <Synchronization>Asynchronous</Synchronization>
    <Type>10002</Type>
    <SequenceNumber>10</SequenceNumber>
    <Url/>
    <Assembly>AC.SharePoint.Meetings, Version=1.0.0.0, Culture=neutral, PublicKeyToken=9b92fccf2d853fe9</Assembly>
    <Class>AC.SharePoint.Meetings.SharePoint.Handlers.AutomaticApprovalEventReceiver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říloha" ma:contentTypeID="0x0101007127A994CA674747A7AE93495D6D9F160200B663D53B9C3025449AE797E7690C5365" ma:contentTypeVersion="1218" ma:contentTypeDescription="" ma:contentTypeScope="" ma:versionID="c5664837b810ad2a144f547b02e7eaff">
  <xsd:schema xmlns:xsd="http://www.w3.org/2001/XMLSchema" xmlns:xs="http://www.w3.org/2001/XMLSchema" xmlns:p="http://schemas.microsoft.com/office/2006/metadata/properties" xmlns:ns2="f94004b3-5c85-4b6f-b2cb-b6e165aced0d" xmlns:ns3="df30a891-99dc-44a0-9782-3a4c8c525d86" targetNamespace="http://schemas.microsoft.com/office/2006/metadata/properties" ma:root="true" ma:fieldsID="3067b03108da91ba7248d5cb436ff289" ns2:_="" ns3:_="">
    <xsd:import namespace="f94004b3-5c85-4b6f-b2cb-b6e165aced0d"/>
    <xsd:import namespace="df30a891-99dc-44a0-9782-3a4c8c525d86"/>
    <xsd:element name="properties">
      <xsd:complexType>
        <xsd:sequence>
          <xsd:element name="documentManagement">
            <xsd:complexType>
              <xsd:all>
                <xsd:element ref="ns2:Jednani" minOccurs="0"/>
                <xsd:element ref="ns2:BodJednani" minOccurs="0"/>
                <xsd:element ref="ns3:Navrh" minOccurs="0"/>
                <xsd:element ref="ns2:StatusJednani" minOccurs="0"/>
                <xsd:element ref="ns3:CitlivyObsa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004b3-5c85-4b6f-b2cb-b6e165aced0d" elementFormDefault="qualified">
    <xsd:import namespace="http://schemas.microsoft.com/office/2006/documentManagement/types"/>
    <xsd:import namespace="http://schemas.microsoft.com/office/infopath/2007/PartnerControls"/>
    <xsd:element name="Jednani" ma:index="8" nillable="true" ma:displayName="Jednání" ma:indexed="true" ma:list="{5d15bb43-59a9-4abc-a36b-30c5bc7ccfa6}" ma:internalName="Jednani" ma:readOnly="false" ma:showField="Title" ma:web="df30a891-99dc-44a0-9782-3a4c8c525d86">
      <xsd:simpleType>
        <xsd:restriction base="dms:Lookup"/>
      </xsd:simpleType>
    </xsd:element>
    <xsd:element name="BodJednani" ma:index="9" nillable="true" ma:displayName="Bod jednání" ma:indexed="true" ma:list="{25005960-1e16-407c-9362-07eefd78656c}" ma:internalName="BodJednani" ma:readOnly="false" ma:showField="Title" ma:web="df30a891-99dc-44a0-9782-3a4c8c525d86">
      <xsd:simpleType>
        <xsd:restriction base="dms:Lookup"/>
      </xsd:simpleType>
    </xsd:element>
    <xsd:element name="StatusJednani" ma:index="11" nillable="true" ma:displayName="Stav jednání" ma:default="Otevřeno" ma:format="Dropdown" ma:internalName="StatusJednani">
      <xsd:simpleType>
        <xsd:restriction base="dms:Choice">
          <xsd:enumeration value="Otevřeno"/>
          <xsd:enumeration value="Uzavřen program"/>
          <xsd:enumeration value="Uzavřeny návrhy usnesení"/>
          <xsd:enumeration value="Uzavřeno"/>
          <xsd:enumeration value="Zruše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0a891-99dc-44a0-9782-3a4c8c525d86" elementFormDefault="qualified">
    <xsd:import namespace="http://schemas.microsoft.com/office/2006/documentManagement/types"/>
    <xsd:import namespace="http://schemas.microsoft.com/office/infopath/2007/PartnerControls"/>
    <xsd:element name="Navrh" ma:index="10" nillable="true" ma:displayName="Návrh" ma:indexed="true" ma:list="{7750d870-1da3-4daa-a541-9057e1105504}" ma:internalName="Navrh" ma:showField="Cislo" ma:web="df30a891-99dc-44a0-9782-3a4c8c525d86">
      <xsd:simpleType>
        <xsd:restriction base="dms:Lookup"/>
      </xsd:simpleType>
    </xsd:element>
    <xsd:element name="CitlivyObsah" ma:index="12" nillable="true" ma:displayName="Citlivý obsah" ma:default="0" ma:description="Označuje dokument s citlivým obsahem, Pracovní proces nastaví patřičná oprávnění." ma:indexed="true" ma:internalName="CitlivyObsa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FE49A2-E229-4239-8678-1AACBDD0B4F3}"/>
</file>

<file path=customXml/itemProps2.xml><?xml version="1.0" encoding="utf-8"?>
<ds:datastoreItem xmlns:ds="http://schemas.openxmlformats.org/officeDocument/2006/customXml" ds:itemID="{59187D0A-A266-4C4B-8BCB-9E2086566116}"/>
</file>

<file path=customXml/itemProps3.xml><?xml version="1.0" encoding="utf-8"?>
<ds:datastoreItem xmlns:ds="http://schemas.openxmlformats.org/officeDocument/2006/customXml" ds:itemID="{A25D8A85-7411-4474-9681-DBA683260596}"/>
</file>

<file path=customXml/itemProps4.xml><?xml version="1.0" encoding="utf-8"?>
<ds:datastoreItem xmlns:ds="http://schemas.openxmlformats.org/officeDocument/2006/customXml" ds:itemID="{9257EF6E-B8FC-4D5A-BB97-2497C7A57B29}"/>
</file>

<file path=docProps/app.xml><?xml version="1.0" encoding="utf-8"?>
<Properties xmlns="http://schemas.openxmlformats.org/officeDocument/2006/extended-properties" xmlns:vt="http://schemas.openxmlformats.org/officeDocument/2006/docPropsVTypes">
  <TotalTime>9305</TotalTime>
  <Words>1680</Words>
  <Application>Microsoft Office PowerPoint</Application>
  <PresentationFormat>Širokoúhlá obrazovka</PresentationFormat>
  <Paragraphs>404</Paragraphs>
  <Slides>20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맑은 고딕</vt:lpstr>
      <vt:lpstr>Arial</vt:lpstr>
      <vt:lpstr>Calibri</vt:lpstr>
      <vt:lpstr>Calibri Light</vt:lpstr>
      <vt:lpstr>Century Gothic</vt:lpstr>
      <vt:lpstr>Lato Light</vt:lpstr>
      <vt:lpstr>Noto Sans</vt:lpstr>
      <vt:lpstr>Open Sans</vt:lpstr>
      <vt:lpstr>Symbol</vt:lpstr>
      <vt:lpstr>Motiv Office</vt:lpstr>
      <vt:lpstr>Akční plán udržitelné energie a klima (SECAP)</vt:lpstr>
      <vt:lpstr>CÍLE DO ROKU 2030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           S námi si dovolíte víc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SECAP Pardubice Implementace_PREZENTACE</dc:title>
  <dc:creator>prazak</dc:creator>
  <cp:lastModifiedBy>David Škorňa</cp:lastModifiedBy>
  <cp:revision>192</cp:revision>
  <dcterms:created xsi:type="dcterms:W3CDTF">2022-11-03T06:46:01Z</dcterms:created>
  <dcterms:modified xsi:type="dcterms:W3CDTF">2025-10-07T13:18:20Z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0x0101007127A994CA674747A7AE93495D6D9F160200B663D53B9C3025449AE797E7690C5365</vt:lpwstr>
  </property>
  <property fmtid="{D5CDD505-2E9C-101B-9397-08002B2CF9AE}" pid="3" name="Order">
    <vt:r8>12586200</vt:r8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islo">
    <vt:lpwstr/>
  </property>
</Properties>
</file>